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71" r:id="rId4"/>
  </p:sldMasterIdLst>
  <p:notesMasterIdLst>
    <p:notesMasterId r:id="rId11"/>
  </p:notesMasterIdLst>
  <p:handoutMasterIdLst>
    <p:handoutMasterId r:id="rId12"/>
  </p:handoutMasterIdLst>
  <p:sldIdLst>
    <p:sldId id="9870" r:id="rId5"/>
    <p:sldId id="2147374123" r:id="rId6"/>
    <p:sldId id="2147374124" r:id="rId7"/>
    <p:sldId id="2147374125" r:id="rId8"/>
    <p:sldId id="2147374126" r:id="rId9"/>
    <p:sldId id="2147374127" r:id="rId10"/>
  </p:sldIdLst>
  <p:sldSz cx="12192000" cy="6858000"/>
  <p:notesSz cx="6858000" cy="9144000"/>
  <p:embeddedFontLst>
    <p:embeddedFont>
      <p:font typeface="BISansOpti" panose="02000503040000020004" pitchFamily="2" charset="0"/>
      <p:regular r:id="rId13"/>
      <p:bold r:id="rId14"/>
      <p:italic r:id="rId15"/>
      <p:boldItalic r:id="rId16"/>
    </p:embeddedFont>
    <p:embeddedFont>
      <p:font typeface="Boehringer Forward Text" panose="02000500000000020000" pitchFamily="2" charset="0"/>
      <p:regular r:id="rId17"/>
      <p:bold r:id="rId18"/>
      <p:italic r:id="rId19"/>
      <p:boldItalic r:id="rId20"/>
    </p:embeddedFont>
    <p:embeddedFont>
      <p:font typeface="Boehringer Text" panose="020B0604020202020204" charset="0"/>
      <p:regular r:id="rId21"/>
      <p:bold r:id="rId22"/>
      <p:italic r:id="rId23"/>
      <p:boldItalic r:id="rId24"/>
    </p:embeddedFont>
  </p:embeddedFontLst>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 initials="CV" lastIdx="3" clrIdx="0">
    <p:extLst>
      <p:ext uri="{19B8F6BF-5375-455C-9EA6-DF929625EA0E}">
        <p15:presenceInfo xmlns:p15="http://schemas.microsoft.com/office/powerpoint/2012/main" userId=" "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80D486-B60F-4308-BA66-3DC4D8E53B0B}" v="79" dt="2025-03-24T07:23:21.352"/>
  </p1510:revLst>
</p1510:revInfo>
</file>

<file path=ppt/tableStyles.xml><?xml version="1.0" encoding="utf-8"?>
<a:tblStyleLst xmlns:a="http://schemas.openxmlformats.org/drawingml/2006/main" def="{9D7B26C5-4107-4FEC-AEDC-1716B250A1EF}">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460" y="6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font" Target="fonts/font9.fntdata"/><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font" Target="fonts/font5.fntdata"/><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24" Type="http://schemas.openxmlformats.org/officeDocument/2006/relationships/font" Target="fonts/font12.fntdata"/><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7.fntdata"/><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ooks,Steven (MED BDS) BII-CN-S" userId="36fc65db-0580-4e47-99d6-7ecfdafb5447" providerId="ADAL" clId="{B980D486-B60F-4308-BA66-3DC4D8E53B0B}"/>
    <pc:docChg chg="undo redo custSel addSld delSld modSld">
      <pc:chgData name="Brooks,Steven (MED BDS) BII-CN-S" userId="36fc65db-0580-4e47-99d6-7ecfdafb5447" providerId="ADAL" clId="{B980D486-B60F-4308-BA66-3DC4D8E53B0B}" dt="2025-03-24T09:32:57.611" v="4312" actId="20577"/>
      <pc:docMkLst>
        <pc:docMk/>
      </pc:docMkLst>
      <pc:sldChg chg="del">
        <pc:chgData name="Brooks,Steven (MED BDS) BII-CN-S" userId="36fc65db-0580-4e47-99d6-7ecfdafb5447" providerId="ADAL" clId="{B980D486-B60F-4308-BA66-3DC4D8E53B0B}" dt="2025-03-10T07:25:13.383" v="3" actId="2696"/>
        <pc:sldMkLst>
          <pc:docMk/>
          <pc:sldMk cId="3795433248" sldId="2145705916"/>
        </pc:sldMkLst>
      </pc:sldChg>
      <pc:sldChg chg="del">
        <pc:chgData name="Brooks,Steven (MED BDS) BII-CN-S" userId="36fc65db-0580-4e47-99d6-7ecfdafb5447" providerId="ADAL" clId="{B980D486-B60F-4308-BA66-3DC4D8E53B0B}" dt="2025-03-10T07:25:32.742" v="5" actId="2696"/>
        <pc:sldMkLst>
          <pc:docMk/>
          <pc:sldMk cId="2456830971" sldId="2145705917"/>
        </pc:sldMkLst>
      </pc:sldChg>
      <pc:sldChg chg="del">
        <pc:chgData name="Brooks,Steven (MED BDS) BII-CN-S" userId="36fc65db-0580-4e47-99d6-7ecfdafb5447" providerId="ADAL" clId="{B980D486-B60F-4308-BA66-3DC4D8E53B0B}" dt="2025-03-10T07:25:04.459" v="1" actId="2696"/>
        <pc:sldMkLst>
          <pc:docMk/>
          <pc:sldMk cId="1593980882" sldId="2147374116"/>
        </pc:sldMkLst>
      </pc:sldChg>
      <pc:sldChg chg="del">
        <pc:chgData name="Brooks,Steven (MED BDS) BII-CN-S" userId="36fc65db-0580-4e47-99d6-7ecfdafb5447" providerId="ADAL" clId="{B980D486-B60F-4308-BA66-3DC4D8E53B0B}" dt="2025-03-10T07:24:42.181" v="0" actId="2696"/>
        <pc:sldMkLst>
          <pc:docMk/>
          <pc:sldMk cId="728628101" sldId="2147374117"/>
        </pc:sldMkLst>
      </pc:sldChg>
      <pc:sldChg chg="modSp mod">
        <pc:chgData name="Brooks,Steven (MED BDS) BII-CN-S" userId="36fc65db-0580-4e47-99d6-7ecfdafb5447" providerId="ADAL" clId="{B980D486-B60F-4308-BA66-3DC4D8E53B0B}" dt="2025-03-24T06:41:38.812" v="4221" actId="1038"/>
        <pc:sldMkLst>
          <pc:docMk/>
          <pc:sldMk cId="1753551619" sldId="2147374123"/>
        </pc:sldMkLst>
        <pc:spChg chg="mod">
          <ac:chgData name="Brooks,Steven (MED BDS) BII-CN-S" userId="36fc65db-0580-4e47-99d6-7ecfdafb5447" providerId="ADAL" clId="{B980D486-B60F-4308-BA66-3DC4D8E53B0B}" dt="2025-03-19T05:51:00.982" v="4128" actId="20577"/>
          <ac:spMkLst>
            <pc:docMk/>
            <pc:sldMk cId="1753551619" sldId="2147374123"/>
            <ac:spMk id="4" creationId="{E1DF1136-13A6-E31E-DD4D-8C56001D2D95}"/>
          </ac:spMkLst>
        </pc:spChg>
        <pc:spChg chg="mod">
          <ac:chgData name="Brooks,Steven (MED BDS) BII-CN-S" userId="36fc65db-0580-4e47-99d6-7ecfdafb5447" providerId="ADAL" clId="{B980D486-B60F-4308-BA66-3DC4D8E53B0B}" dt="2025-03-19T03:27:38.226" v="6" actId="20577"/>
          <ac:spMkLst>
            <pc:docMk/>
            <pc:sldMk cId="1753551619" sldId="2147374123"/>
            <ac:spMk id="7" creationId="{A347291A-578E-B31D-3A7A-649223470067}"/>
          </ac:spMkLst>
        </pc:spChg>
        <pc:picChg chg="mod">
          <ac:chgData name="Brooks,Steven (MED BDS) BII-CN-S" userId="36fc65db-0580-4e47-99d6-7ecfdafb5447" providerId="ADAL" clId="{B980D486-B60F-4308-BA66-3DC4D8E53B0B}" dt="2025-03-24T06:41:38.812" v="4221" actId="1038"/>
          <ac:picMkLst>
            <pc:docMk/>
            <pc:sldMk cId="1753551619" sldId="2147374123"/>
            <ac:picMk id="10" creationId="{452E6728-E529-2577-8827-1B56CE1D8D02}"/>
          </ac:picMkLst>
        </pc:picChg>
      </pc:sldChg>
      <pc:sldChg chg="addSp delSp modSp new mod">
        <pc:chgData name="Brooks,Steven (MED BDS) BII-CN-S" userId="36fc65db-0580-4e47-99d6-7ecfdafb5447" providerId="ADAL" clId="{B980D486-B60F-4308-BA66-3DC4D8E53B0B}" dt="2025-03-24T06:42:33.500" v="4222" actId="20578"/>
        <pc:sldMkLst>
          <pc:docMk/>
          <pc:sldMk cId="2130508367" sldId="2147374124"/>
        </pc:sldMkLst>
        <pc:spChg chg="mod">
          <ac:chgData name="Brooks,Steven (MED BDS) BII-CN-S" userId="36fc65db-0580-4e47-99d6-7ecfdafb5447" providerId="ADAL" clId="{B980D486-B60F-4308-BA66-3DC4D8E53B0B}" dt="2025-03-19T05:32:26.097" v="3477" actId="20577"/>
          <ac:spMkLst>
            <pc:docMk/>
            <pc:sldMk cId="2130508367" sldId="2147374124"/>
            <ac:spMk id="2" creationId="{2217F9B6-4EF8-A176-E7C7-DE31F2EDA328}"/>
          </ac:spMkLst>
        </pc:spChg>
        <pc:spChg chg="del mod">
          <ac:chgData name="Brooks,Steven (MED BDS) BII-CN-S" userId="36fc65db-0580-4e47-99d6-7ecfdafb5447" providerId="ADAL" clId="{B980D486-B60F-4308-BA66-3DC4D8E53B0B}" dt="2025-03-19T03:29:50.370" v="153" actId="22"/>
          <ac:spMkLst>
            <pc:docMk/>
            <pc:sldMk cId="2130508367" sldId="2147374124"/>
            <ac:spMk id="3" creationId="{594A7B3E-6422-70AE-3E99-E50E1C523D57}"/>
          </ac:spMkLst>
        </pc:spChg>
        <pc:spChg chg="mod">
          <ac:chgData name="Brooks,Steven (MED BDS) BII-CN-S" userId="36fc65db-0580-4e47-99d6-7ecfdafb5447" providerId="ADAL" clId="{B980D486-B60F-4308-BA66-3DC4D8E53B0B}" dt="2025-03-24T06:42:33.500" v="4222" actId="20578"/>
          <ac:spMkLst>
            <pc:docMk/>
            <pc:sldMk cId="2130508367" sldId="2147374124"/>
            <ac:spMk id="4" creationId="{D253A6C8-1633-29D4-54F7-8D6FC236756F}"/>
          </ac:spMkLst>
        </pc:spChg>
        <pc:spChg chg="del">
          <ac:chgData name="Brooks,Steven (MED BDS) BII-CN-S" userId="36fc65db-0580-4e47-99d6-7ecfdafb5447" providerId="ADAL" clId="{B980D486-B60F-4308-BA66-3DC4D8E53B0B}" dt="2025-03-19T03:37:43.913" v="1382" actId="478"/>
          <ac:spMkLst>
            <pc:docMk/>
            <pc:sldMk cId="2130508367" sldId="2147374124"/>
            <ac:spMk id="5" creationId="{2BF4D1B7-CEC6-A882-0E9F-E31F89777F08}"/>
          </ac:spMkLst>
        </pc:spChg>
        <pc:picChg chg="add mod ord">
          <ac:chgData name="Brooks,Steven (MED BDS) BII-CN-S" userId="36fc65db-0580-4e47-99d6-7ecfdafb5447" providerId="ADAL" clId="{B980D486-B60F-4308-BA66-3DC4D8E53B0B}" dt="2025-03-19T03:30:47.393" v="256" actId="1076"/>
          <ac:picMkLst>
            <pc:docMk/>
            <pc:sldMk cId="2130508367" sldId="2147374124"/>
            <ac:picMk id="8" creationId="{A4998D8A-B608-2FE6-E900-A0B12994351A}"/>
          </ac:picMkLst>
        </pc:picChg>
      </pc:sldChg>
      <pc:sldChg chg="addSp delSp modSp new mod">
        <pc:chgData name="Brooks,Steven (MED BDS) BII-CN-S" userId="36fc65db-0580-4e47-99d6-7ecfdafb5447" providerId="ADAL" clId="{B980D486-B60F-4308-BA66-3DC4D8E53B0B}" dt="2025-03-24T07:10:21.396" v="4283" actId="20577"/>
        <pc:sldMkLst>
          <pc:docMk/>
          <pc:sldMk cId="1722667975" sldId="2147374125"/>
        </pc:sldMkLst>
        <pc:spChg chg="mod">
          <ac:chgData name="Brooks,Steven (MED BDS) BII-CN-S" userId="36fc65db-0580-4e47-99d6-7ecfdafb5447" providerId="ADAL" clId="{B980D486-B60F-4308-BA66-3DC4D8E53B0B}" dt="2025-03-19T05:32:33.996" v="3491" actId="20577"/>
          <ac:spMkLst>
            <pc:docMk/>
            <pc:sldMk cId="1722667975" sldId="2147374125"/>
            <ac:spMk id="2" creationId="{2B87A6B8-8D4F-8E3F-2351-EB3D90ED788E}"/>
          </ac:spMkLst>
        </pc:spChg>
        <pc:spChg chg="del">
          <ac:chgData name="Brooks,Steven (MED BDS) BII-CN-S" userId="36fc65db-0580-4e47-99d6-7ecfdafb5447" providerId="ADAL" clId="{B980D486-B60F-4308-BA66-3DC4D8E53B0B}" dt="2025-03-19T04:07:34.131" v="1805" actId="22"/>
          <ac:spMkLst>
            <pc:docMk/>
            <pc:sldMk cId="1722667975" sldId="2147374125"/>
            <ac:spMk id="3" creationId="{C55B4DEA-F063-35BD-E027-4DF88D8407BB}"/>
          </ac:spMkLst>
        </pc:spChg>
        <pc:spChg chg="mod">
          <ac:chgData name="Brooks,Steven (MED BDS) BII-CN-S" userId="36fc65db-0580-4e47-99d6-7ecfdafb5447" providerId="ADAL" clId="{B980D486-B60F-4308-BA66-3DC4D8E53B0B}" dt="2025-03-24T07:10:21.396" v="4283" actId="20577"/>
          <ac:spMkLst>
            <pc:docMk/>
            <pc:sldMk cId="1722667975" sldId="2147374125"/>
            <ac:spMk id="4" creationId="{BD971A68-8291-941D-AB53-C1A89BA62A87}"/>
          </ac:spMkLst>
        </pc:spChg>
        <pc:spChg chg="del">
          <ac:chgData name="Brooks,Steven (MED BDS) BII-CN-S" userId="36fc65db-0580-4e47-99d6-7ecfdafb5447" providerId="ADAL" clId="{B980D486-B60F-4308-BA66-3DC4D8E53B0B}" dt="2025-03-19T04:11:00.362" v="1842" actId="478"/>
          <ac:spMkLst>
            <pc:docMk/>
            <pc:sldMk cId="1722667975" sldId="2147374125"/>
            <ac:spMk id="5" creationId="{E8F1E880-B816-3254-EA9E-82A6531F808A}"/>
          </ac:spMkLst>
        </pc:spChg>
        <pc:spChg chg="add del mod">
          <ac:chgData name="Brooks,Steven (MED BDS) BII-CN-S" userId="36fc65db-0580-4e47-99d6-7ecfdafb5447" providerId="ADAL" clId="{B980D486-B60F-4308-BA66-3DC4D8E53B0B}" dt="2025-03-19T04:08:32.240" v="1811" actId="478"/>
          <ac:spMkLst>
            <pc:docMk/>
            <pc:sldMk cId="1722667975" sldId="2147374125"/>
            <ac:spMk id="11" creationId="{E34DE5F5-7792-1EE0-83A2-0EBC59B5212C}"/>
          </ac:spMkLst>
        </pc:spChg>
        <pc:spChg chg="add mod">
          <ac:chgData name="Brooks,Steven (MED BDS) BII-CN-S" userId="36fc65db-0580-4e47-99d6-7ecfdafb5447" providerId="ADAL" clId="{B980D486-B60F-4308-BA66-3DC4D8E53B0B}" dt="2025-03-19T05:28:36.570" v="3052" actId="1076"/>
          <ac:spMkLst>
            <pc:docMk/>
            <pc:sldMk cId="1722667975" sldId="2147374125"/>
            <ac:spMk id="12" creationId="{DE70B98D-430B-9CF1-FB0B-4A25B9D439E9}"/>
          </ac:spMkLst>
        </pc:spChg>
        <pc:spChg chg="add mod">
          <ac:chgData name="Brooks,Steven (MED BDS) BII-CN-S" userId="36fc65db-0580-4e47-99d6-7ecfdafb5447" providerId="ADAL" clId="{B980D486-B60F-4308-BA66-3DC4D8E53B0B}" dt="2025-03-19T05:28:33.677" v="3051" actId="1076"/>
          <ac:spMkLst>
            <pc:docMk/>
            <pc:sldMk cId="1722667975" sldId="2147374125"/>
            <ac:spMk id="15" creationId="{92149D89-58B6-9AE8-02B5-9CA9457F5B2C}"/>
          </ac:spMkLst>
        </pc:spChg>
        <pc:spChg chg="add del mod">
          <ac:chgData name="Brooks,Steven (MED BDS) BII-CN-S" userId="36fc65db-0580-4e47-99d6-7ecfdafb5447" providerId="ADAL" clId="{B980D486-B60F-4308-BA66-3DC4D8E53B0B}" dt="2025-03-19T05:27:50.327" v="3040" actId="478"/>
          <ac:spMkLst>
            <pc:docMk/>
            <pc:sldMk cId="1722667975" sldId="2147374125"/>
            <ac:spMk id="16" creationId="{1E6836D7-AE06-2DA4-0282-9147C860166A}"/>
          </ac:spMkLst>
        </pc:spChg>
        <pc:spChg chg="add mod">
          <ac:chgData name="Brooks,Steven (MED BDS) BII-CN-S" userId="36fc65db-0580-4e47-99d6-7ecfdafb5447" providerId="ADAL" clId="{B980D486-B60F-4308-BA66-3DC4D8E53B0B}" dt="2025-03-19T05:28:21.959" v="3047" actId="1076"/>
          <ac:spMkLst>
            <pc:docMk/>
            <pc:sldMk cId="1722667975" sldId="2147374125"/>
            <ac:spMk id="19" creationId="{641AD089-7F9F-8185-5364-01F3D5FFC85A}"/>
          </ac:spMkLst>
        </pc:spChg>
        <pc:picChg chg="add del">
          <ac:chgData name="Brooks,Steven (MED BDS) BII-CN-S" userId="36fc65db-0580-4e47-99d6-7ecfdafb5447" providerId="ADAL" clId="{B980D486-B60F-4308-BA66-3DC4D8E53B0B}" dt="2025-03-19T04:07:32.515" v="1804" actId="22"/>
          <ac:picMkLst>
            <pc:docMk/>
            <pc:sldMk cId="1722667975" sldId="2147374125"/>
            <ac:picMk id="8" creationId="{5CC35FFF-7F81-2E22-4187-19CE22DCFEC1}"/>
          </ac:picMkLst>
        </pc:picChg>
        <pc:picChg chg="add mod ord">
          <ac:chgData name="Brooks,Steven (MED BDS) BII-CN-S" userId="36fc65db-0580-4e47-99d6-7ecfdafb5447" providerId="ADAL" clId="{B980D486-B60F-4308-BA66-3DC4D8E53B0B}" dt="2025-03-19T04:10:19.133" v="1819" actId="1076"/>
          <ac:picMkLst>
            <pc:docMk/>
            <pc:sldMk cId="1722667975" sldId="2147374125"/>
            <ac:picMk id="10" creationId="{02B7AD23-3B5E-BE26-B142-3D10A4C1EE10}"/>
          </ac:picMkLst>
        </pc:picChg>
        <pc:picChg chg="add mod">
          <ac:chgData name="Brooks,Steven (MED BDS) BII-CN-S" userId="36fc65db-0580-4e47-99d6-7ecfdafb5447" providerId="ADAL" clId="{B980D486-B60F-4308-BA66-3DC4D8E53B0B}" dt="2025-03-19T04:14:50.045" v="1852" actId="1076"/>
          <ac:picMkLst>
            <pc:docMk/>
            <pc:sldMk cId="1722667975" sldId="2147374125"/>
            <ac:picMk id="14" creationId="{5291F3BD-E3A0-958A-4024-906B49B40460}"/>
          </ac:picMkLst>
        </pc:picChg>
        <pc:picChg chg="add mod">
          <ac:chgData name="Brooks,Steven (MED BDS) BII-CN-S" userId="36fc65db-0580-4e47-99d6-7ecfdafb5447" providerId="ADAL" clId="{B980D486-B60F-4308-BA66-3DC4D8E53B0B}" dt="2025-03-19T04:23:52.661" v="2350" actId="1076"/>
          <ac:picMkLst>
            <pc:docMk/>
            <pc:sldMk cId="1722667975" sldId="2147374125"/>
            <ac:picMk id="18" creationId="{C2CB21CA-4CF7-A0E7-A9FF-7F4396D347F1}"/>
          </ac:picMkLst>
        </pc:picChg>
      </pc:sldChg>
      <pc:sldChg chg="addSp delSp modSp new mod">
        <pc:chgData name="Brooks,Steven (MED BDS) BII-CN-S" userId="36fc65db-0580-4e47-99d6-7ecfdafb5447" providerId="ADAL" clId="{B980D486-B60F-4308-BA66-3DC4D8E53B0B}" dt="2025-03-19T05:32:42.945" v="3499" actId="20577"/>
        <pc:sldMkLst>
          <pc:docMk/>
          <pc:sldMk cId="243174441" sldId="2147374126"/>
        </pc:sldMkLst>
        <pc:spChg chg="mod">
          <ac:chgData name="Brooks,Steven (MED BDS) BII-CN-S" userId="36fc65db-0580-4e47-99d6-7ecfdafb5447" providerId="ADAL" clId="{B980D486-B60F-4308-BA66-3DC4D8E53B0B}" dt="2025-03-19T05:32:42.945" v="3499" actId="20577"/>
          <ac:spMkLst>
            <pc:docMk/>
            <pc:sldMk cId="243174441" sldId="2147374126"/>
            <ac:spMk id="2" creationId="{F3A877E9-8D83-E262-3BE6-2462742CA5FF}"/>
          </ac:spMkLst>
        </pc:spChg>
        <pc:spChg chg="del">
          <ac:chgData name="Brooks,Steven (MED BDS) BII-CN-S" userId="36fc65db-0580-4e47-99d6-7ecfdafb5447" providerId="ADAL" clId="{B980D486-B60F-4308-BA66-3DC4D8E53B0B}" dt="2025-03-19T05:23:17.602" v="2489" actId="22"/>
          <ac:spMkLst>
            <pc:docMk/>
            <pc:sldMk cId="243174441" sldId="2147374126"/>
            <ac:spMk id="3" creationId="{143AE7C7-8DE7-DEE3-6DA8-3713E7BE0FB8}"/>
          </ac:spMkLst>
        </pc:spChg>
        <pc:spChg chg="mod">
          <ac:chgData name="Brooks,Steven (MED BDS) BII-CN-S" userId="36fc65db-0580-4e47-99d6-7ecfdafb5447" providerId="ADAL" clId="{B980D486-B60F-4308-BA66-3DC4D8E53B0B}" dt="2025-03-19T05:31:02.005" v="3381" actId="20577"/>
          <ac:spMkLst>
            <pc:docMk/>
            <pc:sldMk cId="243174441" sldId="2147374126"/>
            <ac:spMk id="4" creationId="{390A8CCD-24B8-8E9A-1F3B-097337596E91}"/>
          </ac:spMkLst>
        </pc:spChg>
        <pc:spChg chg="add mod">
          <ac:chgData name="Brooks,Steven (MED BDS) BII-CN-S" userId="36fc65db-0580-4e47-99d6-7ecfdafb5447" providerId="ADAL" clId="{B980D486-B60F-4308-BA66-3DC4D8E53B0B}" dt="2025-03-19T05:28:48.070" v="3053" actId="14100"/>
          <ac:spMkLst>
            <pc:docMk/>
            <pc:sldMk cId="243174441" sldId="2147374126"/>
            <ac:spMk id="11" creationId="{26B11CD7-2A83-A66D-B718-797E28FC0125}"/>
          </ac:spMkLst>
        </pc:spChg>
        <pc:picChg chg="add mod ord">
          <ac:chgData name="Brooks,Steven (MED BDS) BII-CN-S" userId="36fc65db-0580-4e47-99d6-7ecfdafb5447" providerId="ADAL" clId="{B980D486-B60F-4308-BA66-3DC4D8E53B0B}" dt="2025-03-19T05:27:20.911" v="3033" actId="1076"/>
          <ac:picMkLst>
            <pc:docMk/>
            <pc:sldMk cId="243174441" sldId="2147374126"/>
            <ac:picMk id="8" creationId="{FF2FF819-F31F-1FB0-EF43-1B5AF5FBC81E}"/>
          </ac:picMkLst>
        </pc:picChg>
        <pc:picChg chg="add mod">
          <ac:chgData name="Brooks,Steven (MED BDS) BII-CN-S" userId="36fc65db-0580-4e47-99d6-7ecfdafb5447" providerId="ADAL" clId="{B980D486-B60F-4308-BA66-3DC4D8E53B0B}" dt="2025-03-19T05:27:24.130" v="3034" actId="1076"/>
          <ac:picMkLst>
            <pc:docMk/>
            <pc:sldMk cId="243174441" sldId="2147374126"/>
            <ac:picMk id="10" creationId="{3FFC0522-5F76-37B9-02C2-21B3BEC931FD}"/>
          </ac:picMkLst>
        </pc:picChg>
      </pc:sldChg>
      <pc:sldChg chg="del">
        <pc:chgData name="Brooks,Steven (MED BDS) BII-CN-S" userId="36fc65db-0580-4e47-99d6-7ecfdafb5447" providerId="ADAL" clId="{B980D486-B60F-4308-BA66-3DC4D8E53B0B}" dt="2025-03-10T07:25:24.672" v="4" actId="2696"/>
        <pc:sldMkLst>
          <pc:docMk/>
          <pc:sldMk cId="629984373" sldId="2147374127"/>
        </pc:sldMkLst>
      </pc:sldChg>
      <pc:sldChg chg="addSp delSp modSp new mod">
        <pc:chgData name="Brooks,Steven (MED BDS) BII-CN-S" userId="36fc65db-0580-4e47-99d6-7ecfdafb5447" providerId="ADAL" clId="{B980D486-B60F-4308-BA66-3DC4D8E53B0B}" dt="2025-03-24T09:32:57.611" v="4312" actId="20577"/>
        <pc:sldMkLst>
          <pc:docMk/>
          <pc:sldMk cId="2644288837" sldId="2147374127"/>
        </pc:sldMkLst>
        <pc:spChg chg="mod">
          <ac:chgData name="Brooks,Steven (MED BDS) BII-CN-S" userId="36fc65db-0580-4e47-99d6-7ecfdafb5447" providerId="ADAL" clId="{B980D486-B60F-4308-BA66-3DC4D8E53B0B}" dt="2025-03-19T05:45:07.805" v="3885" actId="20577"/>
          <ac:spMkLst>
            <pc:docMk/>
            <pc:sldMk cId="2644288837" sldId="2147374127"/>
            <ac:spMk id="2" creationId="{4E3353AD-6989-E3F4-B5A0-E473FD44B641}"/>
          </ac:spMkLst>
        </pc:spChg>
        <pc:spChg chg="del">
          <ac:chgData name="Brooks,Steven (MED BDS) BII-CN-S" userId="36fc65db-0580-4e47-99d6-7ecfdafb5447" providerId="ADAL" clId="{B980D486-B60F-4308-BA66-3DC4D8E53B0B}" dt="2025-03-19T05:31:29.257" v="3390" actId="3680"/>
          <ac:spMkLst>
            <pc:docMk/>
            <pc:sldMk cId="2644288837" sldId="2147374127"/>
            <ac:spMk id="3" creationId="{9EF96102-A353-4D41-883A-E77FCD8FF899}"/>
          </ac:spMkLst>
        </pc:spChg>
        <pc:spChg chg="del">
          <ac:chgData name="Brooks,Steven (MED BDS) BII-CN-S" userId="36fc65db-0580-4e47-99d6-7ecfdafb5447" providerId="ADAL" clId="{B980D486-B60F-4308-BA66-3DC4D8E53B0B}" dt="2025-03-19T05:31:32.549" v="3391" actId="478"/>
          <ac:spMkLst>
            <pc:docMk/>
            <pc:sldMk cId="2644288837" sldId="2147374127"/>
            <ac:spMk id="4" creationId="{839BD094-BEBD-E360-A54A-C443D634650E}"/>
          </ac:spMkLst>
        </pc:spChg>
        <pc:graphicFrameChg chg="add mod ord modGraphic">
          <ac:chgData name="Brooks,Steven (MED BDS) BII-CN-S" userId="36fc65db-0580-4e47-99d6-7ecfdafb5447" providerId="ADAL" clId="{B980D486-B60F-4308-BA66-3DC4D8E53B0B}" dt="2025-03-24T09:32:57.611" v="4312" actId="20577"/>
          <ac:graphicFrameMkLst>
            <pc:docMk/>
            <pc:sldMk cId="2644288837" sldId="2147374127"/>
            <ac:graphicFrameMk id="7" creationId="{F8BCC636-6FA3-2FDD-056D-128ED17481F2}"/>
          </ac:graphicFrameMkLst>
        </pc:graphicFrameChg>
        <pc:graphicFrameChg chg="add mod">
          <ac:chgData name="Brooks,Steven (MED BDS) BII-CN-S" userId="36fc65db-0580-4e47-99d6-7ecfdafb5447" providerId="ADAL" clId="{B980D486-B60F-4308-BA66-3DC4D8E53B0B}" dt="2025-03-19T05:47:35.728" v="3927"/>
          <ac:graphicFrameMkLst>
            <pc:docMk/>
            <pc:sldMk cId="2644288837" sldId="2147374127"/>
            <ac:graphicFrameMk id="8" creationId="{7671ED3C-9BEA-5CCA-1CBA-74BE4FA9BC77}"/>
          </ac:graphicFrameMkLst>
        </pc:graphicFrameChg>
        <pc:picChg chg="add mod">
          <ac:chgData name="Brooks,Steven (MED BDS) BII-CN-S" userId="36fc65db-0580-4e47-99d6-7ecfdafb5447" providerId="ADAL" clId="{B980D486-B60F-4308-BA66-3DC4D8E53B0B}" dt="2025-03-24T06:49:08.178" v="4253" actId="1036"/>
          <ac:picMkLst>
            <pc:docMk/>
            <pc:sldMk cId="2644288837" sldId="2147374127"/>
            <ac:picMk id="4" creationId="{008ACD37-4402-BD2C-6761-34F467EE0DC7}"/>
          </ac:picMkLst>
        </pc:picChg>
        <pc:picChg chg="add mod">
          <ac:chgData name="Brooks,Steven (MED BDS) BII-CN-S" userId="36fc65db-0580-4e47-99d6-7ecfdafb5447" providerId="ADAL" clId="{B980D486-B60F-4308-BA66-3DC4D8E53B0B}" dt="2025-03-24T06:48:51.507" v="4249" actId="1036"/>
          <ac:picMkLst>
            <pc:docMk/>
            <pc:sldMk cId="2644288837" sldId="2147374127"/>
            <ac:picMk id="8" creationId="{7E56B48F-B691-0BB1-CF96-2E968E84211C}"/>
          </ac:picMkLst>
        </pc:picChg>
        <pc:picChg chg="add mod">
          <ac:chgData name="Brooks,Steven (MED BDS) BII-CN-S" userId="36fc65db-0580-4e47-99d6-7ecfdafb5447" providerId="ADAL" clId="{B980D486-B60F-4308-BA66-3DC4D8E53B0B}" dt="2025-03-24T07:22:56.901" v="4285"/>
          <ac:picMkLst>
            <pc:docMk/>
            <pc:sldMk cId="2644288837" sldId="2147374127"/>
            <ac:picMk id="9" creationId="{8EE12E32-4F53-7AB6-8BCC-B6CB609DCD5D}"/>
          </ac:picMkLst>
        </pc:picChg>
        <pc:picChg chg="add mod">
          <ac:chgData name="Brooks,Steven (MED BDS) BII-CN-S" userId="36fc65db-0580-4e47-99d6-7ecfdafb5447" providerId="ADAL" clId="{B980D486-B60F-4308-BA66-3DC4D8E53B0B}" dt="2025-03-24T07:23:01.367" v="4287" actId="1076"/>
          <ac:picMkLst>
            <pc:docMk/>
            <pc:sldMk cId="2644288837" sldId="2147374127"/>
            <ac:picMk id="10" creationId="{F927706D-48C5-3FFC-6C86-CA622522B7E1}"/>
          </ac:picMkLst>
        </pc:picChg>
        <pc:picChg chg="add mod">
          <ac:chgData name="Brooks,Steven (MED BDS) BII-CN-S" userId="36fc65db-0580-4e47-99d6-7ecfdafb5447" providerId="ADAL" clId="{B980D486-B60F-4308-BA66-3DC4D8E53B0B}" dt="2025-03-24T07:23:09.337" v="4290" actId="1076"/>
          <ac:picMkLst>
            <pc:docMk/>
            <pc:sldMk cId="2644288837" sldId="2147374127"/>
            <ac:picMk id="11" creationId="{9F3F64C1-3562-0ACB-2189-D838C2B89AD8}"/>
          </ac:picMkLst>
        </pc:picChg>
        <pc:picChg chg="add mod">
          <ac:chgData name="Brooks,Steven (MED BDS) BII-CN-S" userId="36fc65db-0580-4e47-99d6-7ecfdafb5447" providerId="ADAL" clId="{B980D486-B60F-4308-BA66-3DC4D8E53B0B}" dt="2025-03-24T07:23:19.364" v="4294" actId="1076"/>
          <ac:picMkLst>
            <pc:docMk/>
            <pc:sldMk cId="2644288837" sldId="2147374127"/>
            <ac:picMk id="12" creationId="{42B6463B-8A05-8AFB-2B69-52958109461A}"/>
          </ac:picMkLst>
        </pc:picChg>
        <pc:picChg chg="add mod">
          <ac:chgData name="Brooks,Steven (MED BDS) BII-CN-S" userId="36fc65db-0580-4e47-99d6-7ecfdafb5447" providerId="ADAL" clId="{B980D486-B60F-4308-BA66-3DC4D8E53B0B}" dt="2025-03-24T07:23:27.681" v="4297" actId="1076"/>
          <ac:picMkLst>
            <pc:docMk/>
            <pc:sldMk cId="2644288837" sldId="2147374127"/>
            <ac:picMk id="13" creationId="{C222D895-2E55-97A9-8F4B-21898539E2AA}"/>
          </ac:picMkLst>
        </pc:picChg>
      </pc:sldChg>
      <pc:sldChg chg="modSp new del mod">
        <pc:chgData name="Brooks,Steven (MED BDS) BII-CN-S" userId="36fc65db-0580-4e47-99d6-7ecfdafb5447" providerId="ADAL" clId="{B980D486-B60F-4308-BA66-3DC4D8E53B0B}" dt="2025-03-19T05:54:55.194" v="4211" actId="2696"/>
        <pc:sldMkLst>
          <pc:docMk/>
          <pc:sldMk cId="3502953598" sldId="2147374128"/>
        </pc:sldMkLst>
        <pc:spChg chg="mod">
          <ac:chgData name="Brooks,Steven (MED BDS) BII-CN-S" userId="36fc65db-0580-4e47-99d6-7ecfdafb5447" providerId="ADAL" clId="{B980D486-B60F-4308-BA66-3DC4D8E53B0B}" dt="2025-03-19T05:54:52.256" v="4210" actId="20577"/>
          <ac:spMkLst>
            <pc:docMk/>
            <pc:sldMk cId="3502953598" sldId="2147374128"/>
            <ac:spMk id="2" creationId="{A1A1BD6D-D75B-9D4C-E397-2E213071714D}"/>
          </ac:spMkLst>
        </pc:spChg>
      </pc:sldChg>
      <pc:sldChg chg="del">
        <pc:chgData name="Brooks,Steven (MED BDS) BII-CN-S" userId="36fc65db-0580-4e47-99d6-7ecfdafb5447" providerId="ADAL" clId="{B980D486-B60F-4308-BA66-3DC4D8E53B0B}" dt="2025-03-10T07:25:08.691" v="2" actId="2696"/>
        <pc:sldMkLst>
          <pc:docMk/>
          <pc:sldMk cId="4137087325" sldId="214737413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6208414-63E5-4F02-90C1-1083AB123697}"/>
              </a:ext>
            </a:extLst>
          </p:cNvPr>
          <p:cNvSpPr>
            <a:spLocks noGrp="1"/>
          </p:cNvSpPr>
          <p:nvPr>
            <p:ph type="ftr" sz="quarter" idx="2"/>
          </p:nvPr>
        </p:nvSpPr>
        <p:spPr>
          <a:xfrm>
            <a:off x="483022" y="8640452"/>
            <a:ext cx="5148000" cy="216000"/>
          </a:xfrm>
          <a:prstGeom prst="rect">
            <a:avLst/>
          </a:prstGeom>
        </p:spPr>
        <p:txBody>
          <a:bodyPr vert="horz" lIns="0" tIns="0" rIns="0" bIns="0" rtlCol="0" anchor="b">
            <a:noAutofit/>
          </a:bodyPr>
          <a:lstStyle>
            <a:lvl1pPr algn="l">
              <a:defRPr sz="1200"/>
            </a:lvl1pPr>
          </a:lstStyle>
          <a:p>
            <a:r>
              <a:rPr lang="en-US" sz="800">
                <a:solidFill>
                  <a:schemeClr val="bg2"/>
                </a:solidFill>
              </a:rPr>
              <a:t>Presentation title    |    ONLY FOR INTERNAL USE</a:t>
            </a:r>
          </a:p>
        </p:txBody>
      </p:sp>
      <p:sp>
        <p:nvSpPr>
          <p:cNvPr id="5" name="Slide Number Placeholder 4">
            <a:extLst>
              <a:ext uri="{FF2B5EF4-FFF2-40B4-BE49-F238E27FC236}">
                <a16:creationId xmlns:a16="http://schemas.microsoft.com/office/drawing/2014/main" id="{63298000-5EC0-49A7-A832-DD2DED39A0D1}"/>
              </a:ext>
            </a:extLst>
          </p:cNvPr>
          <p:cNvSpPr>
            <a:spLocks noGrp="1"/>
          </p:cNvSpPr>
          <p:nvPr>
            <p:ph type="sldNum" sz="quarter" idx="3"/>
          </p:nvPr>
        </p:nvSpPr>
        <p:spPr>
          <a:xfrm>
            <a:off x="6026812" y="8640452"/>
            <a:ext cx="360040" cy="216000"/>
          </a:xfrm>
          <a:prstGeom prst="rect">
            <a:avLst/>
          </a:prstGeom>
        </p:spPr>
        <p:txBody>
          <a:bodyPr vert="horz" lIns="0" tIns="0" rIns="0" bIns="0" rtlCol="0" anchor="b">
            <a:noAutofit/>
          </a:bodyPr>
          <a:lstStyle>
            <a:lvl1pPr algn="r">
              <a:defRPr sz="1200"/>
            </a:lvl1pPr>
          </a:lstStyle>
          <a:p>
            <a:fld id="{D388EF01-4040-4B6C-80FD-9D313BD6F632}" type="slidenum">
              <a:rPr lang="en-US" sz="800" smtClean="0">
                <a:solidFill>
                  <a:schemeClr val="bg2"/>
                </a:solidFill>
              </a:rPr>
              <a:pPr/>
              <a:t>‹#›</a:t>
            </a:fld>
            <a:endParaRPr lang="en-US" sz="800">
              <a:solidFill>
                <a:schemeClr val="bg2"/>
              </a:solidFill>
            </a:endParaRPr>
          </a:p>
        </p:txBody>
      </p:sp>
    </p:spTree>
    <p:extLst>
      <p:ext uri="{BB962C8B-B14F-4D97-AF65-F5344CB8AC3E}">
        <p14:creationId xmlns:p14="http://schemas.microsoft.com/office/powerpoint/2010/main" val="4013944680"/>
      </p:ext>
    </p:extLst>
  </p:cSld>
  <p:clrMap bg1="lt1" tx1="dk1" bg2="lt2" tx2="dk2" accent1="accent1" accent2="accent2" accent3="accent3" accent4="accent4" accent5="accent5" accent6="accent6" hlink="hlink" folHlink="folHlink"/>
  <p:hf hdr="0" dt="0"/>
  <p:extLst>
    <p:ext uri="{56416CCD-93CA-4268-BC5B-53C4BB910035}">
      <p15:sldGuideLst xmlns:p15="http://schemas.microsoft.com/office/powerpoint/2012/main">
        <p15:guide id="1" pos="302" userDrawn="1">
          <p15:clr>
            <a:srgbClr val="F26B43"/>
          </p15:clr>
        </p15:guide>
        <p15:guide id="2" pos="4021"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75566" y="611560"/>
            <a:ext cx="5904000" cy="3321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79425" y="4103948"/>
            <a:ext cx="5903913" cy="3897052"/>
          </a:xfrm>
          <a:prstGeom prst="rect">
            <a:avLst/>
          </a:prstGeom>
        </p:spPr>
        <p:txBody>
          <a:bodyPr vert="horz" lIns="0" tIns="0" rIns="0" bIns="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8" name="Footer Placeholder 3">
            <a:extLst>
              <a:ext uri="{FF2B5EF4-FFF2-40B4-BE49-F238E27FC236}">
                <a16:creationId xmlns:a16="http://schemas.microsoft.com/office/drawing/2014/main" id="{5B82265E-FCCE-3032-9319-779A0A3FC97F}"/>
              </a:ext>
            </a:extLst>
          </p:cNvPr>
          <p:cNvSpPr>
            <a:spLocks noGrp="1"/>
          </p:cNvSpPr>
          <p:nvPr>
            <p:ph type="ftr" sz="quarter" idx="4"/>
          </p:nvPr>
        </p:nvSpPr>
        <p:spPr>
          <a:xfrm>
            <a:off x="483022" y="8640452"/>
            <a:ext cx="5148000" cy="216000"/>
          </a:xfrm>
          <a:prstGeom prst="rect">
            <a:avLst/>
          </a:prstGeom>
        </p:spPr>
        <p:txBody>
          <a:bodyPr vert="horz" lIns="0" tIns="0" rIns="0" bIns="0" rtlCol="0" anchor="b">
            <a:noAutofit/>
          </a:bodyPr>
          <a:lstStyle>
            <a:lvl1pPr algn="l">
              <a:defRPr sz="1200"/>
            </a:lvl1pPr>
          </a:lstStyle>
          <a:p>
            <a:r>
              <a:rPr lang="en-US" sz="800">
                <a:solidFill>
                  <a:schemeClr val="bg2"/>
                </a:solidFill>
              </a:rPr>
              <a:t>Presentation title    |    ONLY FOR INTERNAL USE</a:t>
            </a:r>
          </a:p>
        </p:txBody>
      </p:sp>
      <p:sp>
        <p:nvSpPr>
          <p:cNvPr id="9" name="Slide Number Placeholder 4">
            <a:extLst>
              <a:ext uri="{FF2B5EF4-FFF2-40B4-BE49-F238E27FC236}">
                <a16:creationId xmlns:a16="http://schemas.microsoft.com/office/drawing/2014/main" id="{73E0AC08-0105-C885-9273-72FE8FC54C80}"/>
              </a:ext>
            </a:extLst>
          </p:cNvPr>
          <p:cNvSpPr>
            <a:spLocks noGrp="1"/>
          </p:cNvSpPr>
          <p:nvPr>
            <p:ph type="sldNum" sz="quarter" idx="5"/>
          </p:nvPr>
        </p:nvSpPr>
        <p:spPr>
          <a:xfrm>
            <a:off x="6026812" y="8640452"/>
            <a:ext cx="360040" cy="216000"/>
          </a:xfrm>
          <a:prstGeom prst="rect">
            <a:avLst/>
          </a:prstGeom>
        </p:spPr>
        <p:txBody>
          <a:bodyPr vert="horz" lIns="0" tIns="0" rIns="0" bIns="0" rtlCol="0" anchor="b">
            <a:noAutofit/>
          </a:bodyPr>
          <a:lstStyle>
            <a:lvl1pPr algn="r">
              <a:defRPr sz="1200"/>
            </a:lvl1pPr>
          </a:lstStyle>
          <a:p>
            <a:fld id="{D388EF01-4040-4B6C-80FD-9D313BD6F632}" type="slidenum">
              <a:rPr lang="en-US" sz="800" smtClean="0">
                <a:solidFill>
                  <a:schemeClr val="bg2"/>
                </a:solidFill>
              </a:rPr>
              <a:pPr/>
              <a:t>‹#›</a:t>
            </a:fld>
            <a:endParaRPr lang="en-US" sz="800">
              <a:solidFill>
                <a:schemeClr val="bg2"/>
              </a:solidFill>
            </a:endParaRPr>
          </a:p>
        </p:txBody>
      </p:sp>
    </p:spTree>
    <p:extLst>
      <p:ext uri="{BB962C8B-B14F-4D97-AF65-F5344CB8AC3E}">
        <p14:creationId xmlns:p14="http://schemas.microsoft.com/office/powerpoint/2010/main" val="122120379"/>
      </p:ext>
    </p:extLst>
  </p:cSld>
  <p:clrMap bg1="lt1" tx1="dk1" bg2="lt2" tx2="dk2" accent1="accent1" accent2="accent2" accent3="accent3" accent4="accent4" accent5="accent5" accent6="accent6" hlink="hlink" folHlink="folHlink"/>
  <p:hf hdr="0" dt="0"/>
  <p:notesStyle>
    <a:lvl1pPr marL="144000" indent="-144000" algn="l" defTabSz="914400" rtl="0" eaLnBrk="1" latinLnBrk="0" hangingPunct="1">
      <a:lnSpc>
        <a:spcPct val="110000"/>
      </a:lnSpc>
      <a:buFont typeface="Arial" panose="020B0604020202020204" pitchFamily="34" charset="0"/>
      <a:buChar char="•"/>
      <a:defRPr sz="1200" kern="1200">
        <a:solidFill>
          <a:schemeClr val="tx1"/>
        </a:solidFill>
        <a:latin typeface="+mn-lt"/>
        <a:ea typeface="+mn-ea"/>
        <a:cs typeface="+mn-cs"/>
      </a:defRPr>
    </a:lvl1pPr>
    <a:lvl2pPr marL="288000" indent="-144000" algn="l" defTabSz="914400" rtl="0" eaLnBrk="1" latinLnBrk="0" hangingPunct="1">
      <a:lnSpc>
        <a:spcPct val="110000"/>
      </a:lnSpc>
      <a:buFont typeface="Arial" panose="020B0604020202020204" pitchFamily="34" charset="0"/>
      <a:buChar char="•"/>
      <a:defRPr sz="1200" kern="1200">
        <a:solidFill>
          <a:schemeClr val="tx1"/>
        </a:solidFill>
        <a:latin typeface="+mn-lt"/>
        <a:ea typeface="+mn-ea"/>
        <a:cs typeface="+mn-cs"/>
      </a:defRPr>
    </a:lvl2pPr>
    <a:lvl3pPr marL="432000" indent="-144000" algn="l" defTabSz="914400" rtl="0" eaLnBrk="1" latinLnBrk="0" hangingPunct="1">
      <a:lnSpc>
        <a:spcPct val="110000"/>
      </a:lnSpc>
      <a:buFont typeface="Arial" panose="020B0604020202020204" pitchFamily="34" charset="0"/>
      <a:buChar char="•"/>
      <a:defRPr sz="1200" kern="1200">
        <a:solidFill>
          <a:schemeClr val="tx1"/>
        </a:solidFill>
        <a:latin typeface="+mn-lt"/>
        <a:ea typeface="+mn-ea"/>
        <a:cs typeface="+mn-cs"/>
      </a:defRPr>
    </a:lvl3pPr>
    <a:lvl4pPr marL="576000" indent="-144000" algn="l" defTabSz="914400" rtl="0" eaLnBrk="1" latinLnBrk="0" hangingPunct="1">
      <a:lnSpc>
        <a:spcPct val="110000"/>
      </a:lnSpc>
      <a:buFont typeface="Arial" panose="020B0604020202020204" pitchFamily="34" charset="0"/>
      <a:buChar char="•"/>
      <a:defRPr sz="1200" kern="1200">
        <a:solidFill>
          <a:schemeClr val="tx1"/>
        </a:solidFill>
        <a:latin typeface="+mn-lt"/>
        <a:ea typeface="+mn-ea"/>
        <a:cs typeface="+mn-cs"/>
      </a:defRPr>
    </a:lvl4pPr>
    <a:lvl5pPr marL="720000" indent="-144000" algn="l" defTabSz="914400" rtl="0" eaLnBrk="1" latinLnBrk="0" hangingPunct="1">
      <a:lnSpc>
        <a:spcPct val="110000"/>
      </a:lnSpc>
      <a:buFont typeface="Arial" panose="020B0604020202020204" pitchFamily="34" charset="0"/>
      <a:buChar char="•"/>
      <a:defRPr sz="1200" kern="1200">
        <a:solidFill>
          <a:schemeClr val="tx1"/>
        </a:solidFill>
        <a:latin typeface="+mn-lt"/>
        <a:ea typeface="+mn-ea"/>
        <a:cs typeface="+mn-cs"/>
      </a:defRPr>
    </a:lvl5pPr>
    <a:lvl6pPr marL="720000" indent="-144000" algn="l" defTabSz="914400" rtl="0" eaLnBrk="1" latinLnBrk="0" hangingPunct="1">
      <a:lnSpc>
        <a:spcPct val="110000"/>
      </a:lnSpc>
      <a:buFont typeface="Arial" panose="020B0604020202020204" pitchFamily="34" charset="0"/>
      <a:buChar char="•"/>
      <a:defRPr sz="1200" kern="1200">
        <a:solidFill>
          <a:schemeClr val="tx1"/>
        </a:solidFill>
        <a:latin typeface="+mn-lt"/>
        <a:ea typeface="+mn-ea"/>
        <a:cs typeface="+mn-cs"/>
      </a:defRPr>
    </a:lvl6pPr>
    <a:lvl7pPr marL="720000" indent="-144000" algn="l" defTabSz="914400" rtl="0" eaLnBrk="1" latinLnBrk="0" hangingPunct="1">
      <a:lnSpc>
        <a:spcPct val="110000"/>
      </a:lnSpc>
      <a:buFont typeface="Arial" panose="020B0604020202020204" pitchFamily="34" charset="0"/>
      <a:buChar char="•"/>
      <a:defRPr sz="1200" kern="1200">
        <a:solidFill>
          <a:schemeClr val="tx1"/>
        </a:solidFill>
        <a:latin typeface="+mn-lt"/>
        <a:ea typeface="+mn-ea"/>
        <a:cs typeface="+mn-cs"/>
      </a:defRPr>
    </a:lvl7pPr>
    <a:lvl8pPr marL="720000" indent="-144000" algn="l" defTabSz="914400" rtl="0" eaLnBrk="1" latinLnBrk="0" hangingPunct="1">
      <a:lnSpc>
        <a:spcPct val="110000"/>
      </a:lnSpc>
      <a:buFont typeface="Arial" panose="020B0604020202020204" pitchFamily="34" charset="0"/>
      <a:buChar char="•"/>
      <a:defRPr sz="1200" kern="1200">
        <a:solidFill>
          <a:schemeClr val="tx1"/>
        </a:solidFill>
        <a:latin typeface="+mn-lt"/>
        <a:ea typeface="+mn-ea"/>
        <a:cs typeface="+mn-cs"/>
      </a:defRPr>
    </a:lvl8pPr>
    <a:lvl9pPr marL="720000" indent="-144000" algn="l" defTabSz="914400" rtl="0" eaLnBrk="1" latinLnBrk="0" hangingPunct="1">
      <a:lnSpc>
        <a:spcPct val="110000"/>
      </a:lnSpc>
      <a:buFont typeface="Arial" panose="020B0604020202020204" pitchFamily="34" charset="0"/>
      <a:buChar char="•"/>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302" userDrawn="1">
          <p15:clr>
            <a:srgbClr val="F26B43"/>
          </p15:clr>
        </p15:guide>
        <p15:guide id="3" pos="4021"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bright)">
    <p:bg bwMode="gray">
      <p:bgPr>
        <a:solidFill>
          <a:schemeClr val="tx2"/>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bwMode="gray">
          <a:xfrm>
            <a:off x="479425" y="2637000"/>
            <a:ext cx="8280755" cy="1584000"/>
          </a:xfrm>
        </p:spPr>
        <p:txBody>
          <a:bodyPr anchor="b"/>
          <a:lstStyle>
            <a:lvl1pPr algn="l">
              <a:defRPr sz="4800" b="1" i="0">
                <a:solidFill>
                  <a:schemeClr val="bg2"/>
                </a:solidFill>
                <a:latin typeface="+mj-lt"/>
              </a:defRPr>
            </a:lvl1pPr>
          </a:lstStyle>
          <a:p>
            <a:r>
              <a:rPr lang="en-US"/>
              <a:t>Presentation title</a:t>
            </a:r>
          </a:p>
        </p:txBody>
      </p:sp>
      <p:sp>
        <p:nvSpPr>
          <p:cNvPr id="3" name="Untertitel 2"/>
          <p:cNvSpPr>
            <a:spLocks noGrp="1"/>
          </p:cNvSpPr>
          <p:nvPr>
            <p:ph type="subTitle" idx="1" hasCustomPrompt="1"/>
          </p:nvPr>
        </p:nvSpPr>
        <p:spPr bwMode="gray">
          <a:xfrm>
            <a:off x="479425" y="4437120"/>
            <a:ext cx="8281375" cy="936000"/>
          </a:xfrm>
        </p:spPr>
        <p:txBody>
          <a:bodyPr/>
          <a:lstStyle>
            <a:lvl1pPr marL="0" indent="0" algn="l">
              <a:lnSpc>
                <a:spcPct val="100000"/>
              </a:lnSpc>
              <a:spcBef>
                <a:spcPts val="0"/>
              </a:spcBef>
              <a:spcAft>
                <a:spcPts val="2400"/>
              </a:spcAft>
              <a:buFont typeface="Arial" panose="020B0604020202020204" pitchFamily="34" charset="0"/>
              <a:buNone/>
              <a:defRPr sz="2400" b="0">
                <a:solidFill>
                  <a:schemeClr val="bg2"/>
                </a:solidFill>
                <a:latin typeface="+mj-lt"/>
              </a:defRPr>
            </a:lvl1pPr>
            <a:lvl2pPr marL="0" indent="0" algn="l">
              <a:lnSpc>
                <a:spcPct val="100000"/>
              </a:lnSpc>
              <a:spcBef>
                <a:spcPts val="0"/>
              </a:spcBef>
              <a:spcAft>
                <a:spcPts val="0"/>
              </a:spcAft>
              <a:buFont typeface="Arial" panose="020B0604020202020204" pitchFamily="34" charset="0"/>
              <a:buNone/>
              <a:defRPr sz="1600" b="0">
                <a:solidFill>
                  <a:schemeClr val="bg2"/>
                </a:solidFill>
              </a:defRPr>
            </a:lvl2pPr>
            <a:lvl3pPr marL="0" indent="0" algn="l">
              <a:lnSpc>
                <a:spcPct val="100000"/>
              </a:lnSpc>
              <a:spcBef>
                <a:spcPts val="0"/>
              </a:spcBef>
              <a:spcAft>
                <a:spcPts val="0"/>
              </a:spcAft>
              <a:buFont typeface="Arial" panose="020B0604020202020204" pitchFamily="34" charset="0"/>
              <a:buNone/>
              <a:defRPr sz="1600" b="0">
                <a:solidFill>
                  <a:schemeClr val="bg2"/>
                </a:solidFill>
              </a:defRPr>
            </a:lvl3pPr>
            <a:lvl4pPr marL="0" indent="0" algn="l">
              <a:lnSpc>
                <a:spcPct val="100000"/>
              </a:lnSpc>
              <a:spcBef>
                <a:spcPts val="0"/>
              </a:spcBef>
              <a:spcAft>
                <a:spcPts val="0"/>
              </a:spcAft>
              <a:buFont typeface="Arial" panose="020B0604020202020204" pitchFamily="34" charset="0"/>
              <a:buNone/>
              <a:defRPr sz="1600" b="0">
                <a:solidFill>
                  <a:schemeClr val="bg2"/>
                </a:solidFill>
              </a:defRPr>
            </a:lvl4pPr>
            <a:lvl5pPr marL="0" indent="0" algn="l">
              <a:lnSpc>
                <a:spcPct val="100000"/>
              </a:lnSpc>
              <a:spcBef>
                <a:spcPts val="0"/>
              </a:spcBef>
              <a:spcAft>
                <a:spcPts val="0"/>
              </a:spcAft>
              <a:buFont typeface="Arial" panose="020B0604020202020204" pitchFamily="34" charset="0"/>
              <a:buNone/>
              <a:defRPr sz="1600" b="0">
                <a:solidFill>
                  <a:schemeClr val="bg2"/>
                </a:solidFill>
              </a:defRPr>
            </a:lvl5pPr>
            <a:lvl6pPr marL="0" indent="0" algn="l">
              <a:lnSpc>
                <a:spcPct val="100000"/>
              </a:lnSpc>
              <a:spcBef>
                <a:spcPts val="0"/>
              </a:spcBef>
              <a:spcAft>
                <a:spcPts val="0"/>
              </a:spcAft>
              <a:buFont typeface="Arial" panose="020B0604020202020204" pitchFamily="34" charset="0"/>
              <a:buNone/>
              <a:defRPr sz="1600" b="0">
                <a:solidFill>
                  <a:schemeClr val="bg2"/>
                </a:solidFill>
              </a:defRPr>
            </a:lvl6pPr>
            <a:lvl7pPr marL="0" indent="0" algn="l">
              <a:lnSpc>
                <a:spcPct val="100000"/>
              </a:lnSpc>
              <a:spcBef>
                <a:spcPts val="0"/>
              </a:spcBef>
              <a:spcAft>
                <a:spcPts val="0"/>
              </a:spcAft>
              <a:buFont typeface="Arial" panose="020B0604020202020204" pitchFamily="34" charset="0"/>
              <a:buNone/>
              <a:defRPr sz="1600" b="0">
                <a:solidFill>
                  <a:schemeClr val="bg2"/>
                </a:solidFill>
              </a:defRPr>
            </a:lvl7pPr>
            <a:lvl8pPr marL="0" indent="0" algn="l">
              <a:lnSpc>
                <a:spcPct val="100000"/>
              </a:lnSpc>
              <a:spcBef>
                <a:spcPts val="0"/>
              </a:spcBef>
              <a:spcAft>
                <a:spcPts val="0"/>
              </a:spcAft>
              <a:buFont typeface="Arial" panose="020B0604020202020204" pitchFamily="34" charset="0"/>
              <a:buNone/>
              <a:defRPr sz="1600" b="0">
                <a:solidFill>
                  <a:schemeClr val="bg2"/>
                </a:solidFill>
              </a:defRPr>
            </a:lvl8pPr>
            <a:lvl9pPr marL="0" indent="0" algn="l">
              <a:lnSpc>
                <a:spcPct val="100000"/>
              </a:lnSpc>
              <a:spcBef>
                <a:spcPts val="0"/>
              </a:spcBef>
              <a:spcAft>
                <a:spcPts val="0"/>
              </a:spcAft>
              <a:buFont typeface="Arial" panose="020B0604020202020204" pitchFamily="34" charset="0"/>
              <a:buNone/>
              <a:defRPr sz="1600" b="0">
                <a:solidFill>
                  <a:schemeClr val="bg2"/>
                </a:solidFill>
              </a:defRPr>
            </a:lvl9pPr>
          </a:lstStyle>
          <a:p>
            <a:r>
              <a:rPr lang="en-US"/>
              <a:t>Subtitle of the presentation</a:t>
            </a:r>
          </a:p>
          <a:p>
            <a:pPr lvl="1"/>
            <a:r>
              <a:rPr lang="en-US"/>
              <a:t>Author | Date | Place</a:t>
            </a:r>
          </a:p>
        </p:txBody>
      </p:sp>
      <p:sp>
        <p:nvSpPr>
          <p:cNvPr id="10" name="Rechteck 9">
            <a:extLst>
              <a:ext uri="{FF2B5EF4-FFF2-40B4-BE49-F238E27FC236}">
                <a16:creationId xmlns:a16="http://schemas.microsoft.com/office/drawing/2014/main" id="{9B0B3083-709D-1FC7-BFBA-C4F2D3257FEE}"/>
              </a:ext>
              <a:ext uri="{C183D7F6-B498-43B3-948B-1728B52AA6E4}">
                <adec:decorative xmlns:adec="http://schemas.microsoft.com/office/drawing/2017/decorative" val="1"/>
              </a:ext>
            </a:extLst>
          </p:cNvPr>
          <p:cNvSpPr/>
          <p:nvPr userDrawn="1"/>
        </p:nvSpPr>
        <p:spPr bwMode="gray">
          <a:xfrm>
            <a:off x="0" y="5706000"/>
            <a:ext cx="9360000" cy="115200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pic>
        <p:nvPicPr>
          <p:cNvPr id="8" name="Grafik 7">
            <a:extLst>
              <a:ext uri="{FF2B5EF4-FFF2-40B4-BE49-F238E27FC236}">
                <a16:creationId xmlns:a16="http://schemas.microsoft.com/office/drawing/2014/main" id="{6DB32D28-99E6-CEDB-1308-E8AA86413B9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478800" y="476672"/>
            <a:ext cx="1645200" cy="496608"/>
          </a:xfrm>
          <a:prstGeom prst="rect">
            <a:avLst/>
          </a:prstGeom>
        </p:spPr>
      </p:pic>
      <p:sp>
        <p:nvSpPr>
          <p:cNvPr id="4" name="Fußzeilenplatzhalter 3">
            <a:extLst>
              <a:ext uri="{FF2B5EF4-FFF2-40B4-BE49-F238E27FC236}">
                <a16:creationId xmlns:a16="http://schemas.microsoft.com/office/drawing/2014/main" id="{584603D0-3740-CB40-9C94-D226811D1CE4}"/>
              </a:ext>
            </a:extLst>
          </p:cNvPr>
          <p:cNvSpPr>
            <a:spLocks noGrp="1"/>
          </p:cNvSpPr>
          <p:nvPr>
            <p:ph type="ftr" sz="quarter" idx="19"/>
          </p:nvPr>
        </p:nvSpPr>
        <p:spPr bwMode="gray">
          <a:xfrm>
            <a:off x="479936" y="6165328"/>
            <a:ext cx="5040000" cy="216000"/>
          </a:xfrm>
        </p:spPr>
        <p:txBody>
          <a:bodyPr/>
          <a:lstStyle>
            <a:lvl1pPr algn="l">
              <a:defRPr/>
            </a:lvl1pPr>
          </a:lstStyle>
          <a:p>
            <a:r>
              <a:rPr lang="en-US"/>
              <a:t>2025 China Pharmaceutical Industry RUG Meeting</a:t>
            </a:r>
          </a:p>
        </p:txBody>
      </p:sp>
      <p:pic>
        <p:nvPicPr>
          <p:cNvPr id="7" name="Graphic 6">
            <a:extLst>
              <a:ext uri="{FF2B5EF4-FFF2-40B4-BE49-F238E27FC236}">
                <a16:creationId xmlns:a16="http://schemas.microsoft.com/office/drawing/2014/main" id="{F83C9F7B-43D1-DD7F-8137-0164F7AD1B4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923396" y="649522"/>
            <a:ext cx="1615108" cy="239275"/>
          </a:xfrm>
          <a:prstGeom prst="rect">
            <a:avLst/>
          </a:prstGeom>
        </p:spPr>
      </p:pic>
    </p:spTree>
    <p:extLst>
      <p:ext uri="{BB962C8B-B14F-4D97-AF65-F5344CB8AC3E}">
        <p14:creationId xmlns:p14="http://schemas.microsoft.com/office/powerpoint/2010/main" val="999226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12" name="Titel 11"/>
          <p:cNvSpPr>
            <a:spLocks noGrp="1"/>
          </p:cNvSpPr>
          <p:nvPr>
            <p:ph type="title" hasCustomPrompt="1"/>
          </p:nvPr>
        </p:nvSpPr>
        <p:spPr bwMode="gray"/>
        <p:txBody>
          <a:bodyPr/>
          <a:lstStyle>
            <a:lvl1pPr>
              <a:defRPr/>
            </a:lvl1pPr>
          </a:lstStyle>
          <a:p>
            <a:r>
              <a:rPr lang="en-US"/>
              <a:t>Add  title of the slide</a:t>
            </a:r>
          </a:p>
        </p:txBody>
      </p:sp>
      <p:sp>
        <p:nvSpPr>
          <p:cNvPr id="3" name="Inhaltsplatzhalter 2"/>
          <p:cNvSpPr>
            <a:spLocks noGrp="1"/>
          </p:cNvSpPr>
          <p:nvPr>
            <p:ph idx="1" hasCustomPrompt="1"/>
          </p:nvPr>
        </p:nvSpPr>
        <p:spPr bwMode="gray">
          <a:xfrm>
            <a:off x="479424" y="1412876"/>
            <a:ext cx="11233151" cy="4392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Edit text by clicking. Use the "Increase/decrease list level" buttons on the Start tab to switch between the set up text levels. For an optional subheading, set the text in bold.</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8" name="Textplatzhalter 7"/>
          <p:cNvSpPr>
            <a:spLocks noGrp="1"/>
          </p:cNvSpPr>
          <p:nvPr>
            <p:ph type="body" sz="quarter" idx="13" hasCustomPrompt="1"/>
          </p:nvPr>
        </p:nvSpPr>
        <p:spPr bwMode="gray">
          <a:xfrm>
            <a:off x="480000" y="5805264"/>
            <a:ext cx="11232000" cy="144000"/>
          </a:xfrm>
        </p:spPr>
        <p:txBody>
          <a:bodyPr anchor="b"/>
          <a:lstStyle>
            <a:lvl1pPr marL="0" indent="0">
              <a:lnSpc>
                <a:spcPct val="100000"/>
              </a:lnSpc>
              <a:spcBef>
                <a:spcPts val="0"/>
              </a:spcBef>
              <a:spcAft>
                <a:spcPts val="0"/>
              </a:spcAft>
              <a:buFont typeface="Arial" panose="020B0604020202020204" pitchFamily="34" charset="0"/>
              <a:buNone/>
              <a:defRPr sz="800" b="0"/>
            </a:lvl1pPr>
            <a:lvl2pPr marL="0" indent="0">
              <a:lnSpc>
                <a:spcPct val="100000"/>
              </a:lnSpc>
              <a:spcBef>
                <a:spcPts val="0"/>
              </a:spcBef>
              <a:spcAft>
                <a:spcPts val="0"/>
              </a:spcAft>
              <a:buFont typeface="Arial" panose="020B0604020202020204" pitchFamily="34" charset="0"/>
              <a:buNone/>
              <a:defRPr sz="800" b="0"/>
            </a:lvl2pPr>
            <a:lvl3pPr marL="0" indent="0">
              <a:lnSpc>
                <a:spcPct val="100000"/>
              </a:lnSpc>
              <a:spcBef>
                <a:spcPts val="0"/>
              </a:spcBef>
              <a:spcAft>
                <a:spcPts val="0"/>
              </a:spcAft>
              <a:buNone/>
              <a:defRPr sz="800" b="0"/>
            </a:lvl3pPr>
            <a:lvl4pPr marL="0" indent="0">
              <a:lnSpc>
                <a:spcPct val="100000"/>
              </a:lnSpc>
              <a:spcBef>
                <a:spcPts val="0"/>
              </a:spcBef>
              <a:spcAft>
                <a:spcPts val="0"/>
              </a:spcAft>
              <a:buNone/>
              <a:defRPr sz="800" b="0"/>
            </a:lvl4pPr>
            <a:lvl5pPr marL="0" indent="0">
              <a:lnSpc>
                <a:spcPct val="100000"/>
              </a:lnSpc>
              <a:spcBef>
                <a:spcPts val="0"/>
              </a:spcBef>
              <a:spcAft>
                <a:spcPts val="0"/>
              </a:spcAft>
              <a:buNone/>
              <a:defRPr sz="800" b="0"/>
            </a:lvl5pPr>
            <a:lvl6pPr marL="0" indent="0">
              <a:lnSpc>
                <a:spcPct val="100000"/>
              </a:lnSpc>
              <a:spcBef>
                <a:spcPts val="0"/>
              </a:spcBef>
              <a:spcAft>
                <a:spcPts val="0"/>
              </a:spcAft>
              <a:buNone/>
              <a:defRPr sz="800" b="0"/>
            </a:lvl6pPr>
            <a:lvl7pPr marL="0" indent="0">
              <a:lnSpc>
                <a:spcPct val="100000"/>
              </a:lnSpc>
              <a:spcBef>
                <a:spcPts val="0"/>
              </a:spcBef>
              <a:spcAft>
                <a:spcPts val="0"/>
              </a:spcAft>
              <a:buNone/>
              <a:defRPr sz="800" b="0"/>
            </a:lvl7pPr>
            <a:lvl8pPr marL="0" indent="0">
              <a:lnSpc>
                <a:spcPct val="100000"/>
              </a:lnSpc>
              <a:spcBef>
                <a:spcPts val="0"/>
              </a:spcBef>
              <a:spcAft>
                <a:spcPts val="0"/>
              </a:spcAft>
              <a:buNone/>
              <a:defRPr sz="800" b="0"/>
            </a:lvl8pPr>
            <a:lvl9pPr marL="0" indent="0">
              <a:lnSpc>
                <a:spcPct val="100000"/>
              </a:lnSpc>
              <a:spcBef>
                <a:spcPts val="0"/>
              </a:spcBef>
              <a:spcAft>
                <a:spcPts val="0"/>
              </a:spcAft>
              <a:buNone/>
              <a:defRPr sz="800" b="0"/>
            </a:lvl9pPr>
          </a:lstStyle>
          <a:p>
            <a:pPr lvl="0"/>
            <a:r>
              <a:rPr lang="en-US"/>
              <a:t>Footnote/Source</a:t>
            </a:r>
          </a:p>
        </p:txBody>
      </p:sp>
      <p:sp>
        <p:nvSpPr>
          <p:cNvPr id="4" name="Fußzeilenplatzhalter 3">
            <a:extLst>
              <a:ext uri="{FF2B5EF4-FFF2-40B4-BE49-F238E27FC236}">
                <a16:creationId xmlns:a16="http://schemas.microsoft.com/office/drawing/2014/main" id="{D2A15767-C935-9245-AEC6-4E3D0D96A295}"/>
              </a:ext>
            </a:extLst>
          </p:cNvPr>
          <p:cNvSpPr>
            <a:spLocks noGrp="1"/>
          </p:cNvSpPr>
          <p:nvPr>
            <p:ph type="ftr" sz="quarter" idx="19"/>
          </p:nvPr>
        </p:nvSpPr>
        <p:spPr bwMode="gray"/>
        <p:txBody>
          <a:bodyPr/>
          <a:lstStyle/>
          <a:p>
            <a:r>
              <a:rPr lang="en-US"/>
              <a:t>2025 China Pharmaceutical Industry RUG Meeting</a:t>
            </a:r>
          </a:p>
        </p:txBody>
      </p:sp>
      <p:sp>
        <p:nvSpPr>
          <p:cNvPr id="5" name="Foliennummernplatzhalter 4">
            <a:extLst>
              <a:ext uri="{FF2B5EF4-FFF2-40B4-BE49-F238E27FC236}">
                <a16:creationId xmlns:a16="http://schemas.microsoft.com/office/drawing/2014/main" id="{5CC89D3B-393F-9E87-6D42-19413F2259DA}"/>
              </a:ext>
            </a:extLst>
          </p:cNvPr>
          <p:cNvSpPr>
            <a:spLocks noGrp="1"/>
          </p:cNvSpPr>
          <p:nvPr>
            <p:ph type="sldNum" sz="quarter" idx="20"/>
          </p:nvPr>
        </p:nvSpPr>
        <p:spPr bwMode="gray"/>
        <p:txBody>
          <a:bodyPr/>
          <a:lstStyle/>
          <a:p>
            <a:fld id="{DF4E8F9F-5B1F-4F5B-BE49-3245D8C18D9F}" type="slidenum">
              <a:rPr lang="en-US" smtClean="0"/>
              <a:pPr/>
              <a:t>‹#›</a:t>
            </a:fld>
            <a:endParaRPr lang="en-US"/>
          </a:p>
        </p:txBody>
      </p:sp>
    </p:spTree>
    <p:extLst>
      <p:ext uri="{BB962C8B-B14F-4D97-AF65-F5344CB8AC3E}">
        <p14:creationId xmlns:p14="http://schemas.microsoft.com/office/powerpoint/2010/main" val="2167055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ntent dark">
    <p:bg>
      <p:bgPr>
        <a:solidFill>
          <a:schemeClr val="bg2"/>
        </a:solidFill>
        <a:effectLst/>
      </p:bgPr>
    </p:bg>
    <p:spTree>
      <p:nvGrpSpPr>
        <p:cNvPr id="1" name=""/>
        <p:cNvGrpSpPr/>
        <p:nvPr/>
      </p:nvGrpSpPr>
      <p:grpSpPr>
        <a:xfrm>
          <a:off x="0" y="0"/>
          <a:ext cx="0" cy="0"/>
          <a:chOff x="0" y="0"/>
          <a:chExt cx="0" cy="0"/>
        </a:xfrm>
      </p:grpSpPr>
      <p:sp>
        <p:nvSpPr>
          <p:cNvPr id="12" name="Titel 11"/>
          <p:cNvSpPr>
            <a:spLocks noGrp="1"/>
          </p:cNvSpPr>
          <p:nvPr>
            <p:ph type="title" hasCustomPrompt="1"/>
          </p:nvPr>
        </p:nvSpPr>
        <p:spPr bwMode="gray"/>
        <p:txBody>
          <a:bodyPr/>
          <a:lstStyle>
            <a:lvl1pPr>
              <a:defRPr>
                <a:solidFill>
                  <a:schemeClr val="tx2"/>
                </a:solidFill>
              </a:defRPr>
            </a:lvl1pPr>
          </a:lstStyle>
          <a:p>
            <a:r>
              <a:rPr lang="en-US" err="1"/>
              <a:t>Folientitel</a:t>
            </a:r>
            <a:endParaRPr lang="en-US"/>
          </a:p>
        </p:txBody>
      </p:sp>
      <p:sp>
        <p:nvSpPr>
          <p:cNvPr id="3" name="Inhaltsplatzhalter 2"/>
          <p:cNvSpPr>
            <a:spLocks noGrp="1"/>
          </p:cNvSpPr>
          <p:nvPr>
            <p:ph idx="1" hasCustomPrompt="1"/>
          </p:nvPr>
        </p:nvSpPr>
        <p:spPr bwMode="gray">
          <a:xfrm>
            <a:off x="479424" y="1412876"/>
            <a:ext cx="11233151" cy="4392000"/>
          </a:xfrm>
        </p:spPr>
        <p:txBody>
          <a:bodyPr/>
          <a:lstStyle>
            <a:lvl1pPr>
              <a:buClr>
                <a:schemeClr val="tx2"/>
              </a:buClr>
              <a:defRPr>
                <a:solidFill>
                  <a:schemeClr val="bg1"/>
                </a:solidFill>
              </a:defRPr>
            </a:lvl1pPr>
            <a:lvl2pPr>
              <a:buClr>
                <a:schemeClr val="tx2"/>
              </a:buClr>
              <a:defRPr>
                <a:solidFill>
                  <a:schemeClr val="bg1"/>
                </a:solidFill>
              </a:defRPr>
            </a:lvl2pPr>
            <a:lvl3pPr>
              <a:buClr>
                <a:schemeClr val="tx2"/>
              </a:buClr>
              <a:defRPr>
                <a:solidFill>
                  <a:schemeClr val="bg1"/>
                </a:solidFill>
              </a:defRPr>
            </a:lvl3pPr>
            <a:lvl4pPr>
              <a:buClr>
                <a:schemeClr val="tx2"/>
              </a:buClr>
              <a:defRPr>
                <a:solidFill>
                  <a:schemeClr val="bg1"/>
                </a:solidFill>
              </a:defRPr>
            </a:lvl4pPr>
            <a:lvl5pPr>
              <a:buClr>
                <a:schemeClr val="tx2"/>
              </a:buClr>
              <a:defRPr>
                <a:solidFill>
                  <a:schemeClr val="bg1"/>
                </a:solidFill>
              </a:defRPr>
            </a:lvl5pPr>
            <a:lvl6pPr>
              <a:buClr>
                <a:schemeClr val="tx2"/>
              </a:buClr>
              <a:defRPr>
                <a:solidFill>
                  <a:schemeClr val="bg1"/>
                </a:solidFill>
              </a:defRPr>
            </a:lvl6pPr>
            <a:lvl7pPr>
              <a:buClr>
                <a:schemeClr val="tx2"/>
              </a:buClr>
              <a:defRPr>
                <a:solidFill>
                  <a:schemeClr val="bg1"/>
                </a:solidFill>
              </a:defRPr>
            </a:lvl7pPr>
            <a:lvl8pPr>
              <a:buClr>
                <a:schemeClr val="tx2"/>
              </a:buClr>
              <a:defRPr>
                <a:solidFill>
                  <a:schemeClr val="bg1"/>
                </a:solidFill>
              </a:defRPr>
            </a:lvl8pPr>
            <a:lvl9pPr>
              <a:buClr>
                <a:schemeClr val="tx2"/>
              </a:buClr>
              <a:defRPr>
                <a:solidFill>
                  <a:schemeClr val="bg1"/>
                </a:solidFill>
              </a:defRPr>
            </a:lvl9pPr>
          </a:lstStyle>
          <a:p>
            <a:pPr lvl="0"/>
            <a:r>
              <a:rPr lang="en-US"/>
              <a:t>Edit text by clicking. Use the "Increase/decrease list level" buttons on the Start tab to switch between the set up text levels. For an optional subheading, set the text in bold.</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8" name="Textplatzhalter 7"/>
          <p:cNvSpPr>
            <a:spLocks noGrp="1"/>
          </p:cNvSpPr>
          <p:nvPr>
            <p:ph type="body" sz="quarter" idx="13" hasCustomPrompt="1"/>
          </p:nvPr>
        </p:nvSpPr>
        <p:spPr bwMode="gray">
          <a:xfrm>
            <a:off x="480000" y="5805280"/>
            <a:ext cx="11232000" cy="144000"/>
          </a:xfrm>
        </p:spPr>
        <p:txBody>
          <a:bodyPr anchor="b"/>
          <a:lstStyle>
            <a:lvl1pPr marL="0" indent="0">
              <a:lnSpc>
                <a:spcPct val="100000"/>
              </a:lnSpc>
              <a:spcBef>
                <a:spcPts val="0"/>
              </a:spcBef>
              <a:spcAft>
                <a:spcPts val="0"/>
              </a:spcAft>
              <a:buFont typeface="Arial" panose="020B0604020202020204" pitchFamily="34" charset="0"/>
              <a:buNone/>
              <a:defRPr sz="800" b="0">
                <a:solidFill>
                  <a:schemeClr val="bg1"/>
                </a:solidFill>
              </a:defRPr>
            </a:lvl1pPr>
            <a:lvl2pPr marL="0" indent="0">
              <a:lnSpc>
                <a:spcPct val="100000"/>
              </a:lnSpc>
              <a:spcBef>
                <a:spcPts val="0"/>
              </a:spcBef>
              <a:spcAft>
                <a:spcPts val="0"/>
              </a:spcAft>
              <a:buFont typeface="Arial" panose="020B0604020202020204" pitchFamily="34" charset="0"/>
              <a:buNone/>
              <a:defRPr sz="800" b="0">
                <a:solidFill>
                  <a:schemeClr val="bg1"/>
                </a:solidFill>
              </a:defRPr>
            </a:lvl2pPr>
            <a:lvl3pPr marL="0" indent="0">
              <a:lnSpc>
                <a:spcPct val="100000"/>
              </a:lnSpc>
              <a:spcBef>
                <a:spcPts val="0"/>
              </a:spcBef>
              <a:spcAft>
                <a:spcPts val="0"/>
              </a:spcAft>
              <a:buNone/>
              <a:defRPr sz="800" b="0">
                <a:solidFill>
                  <a:schemeClr val="bg1"/>
                </a:solidFill>
              </a:defRPr>
            </a:lvl3pPr>
            <a:lvl4pPr marL="0" indent="0">
              <a:lnSpc>
                <a:spcPct val="100000"/>
              </a:lnSpc>
              <a:spcBef>
                <a:spcPts val="0"/>
              </a:spcBef>
              <a:spcAft>
                <a:spcPts val="0"/>
              </a:spcAft>
              <a:buNone/>
              <a:defRPr sz="800" b="0">
                <a:solidFill>
                  <a:schemeClr val="bg1"/>
                </a:solidFill>
              </a:defRPr>
            </a:lvl4pPr>
            <a:lvl5pPr marL="0" indent="0">
              <a:lnSpc>
                <a:spcPct val="100000"/>
              </a:lnSpc>
              <a:spcBef>
                <a:spcPts val="0"/>
              </a:spcBef>
              <a:spcAft>
                <a:spcPts val="0"/>
              </a:spcAft>
              <a:buNone/>
              <a:defRPr sz="800" b="0">
                <a:solidFill>
                  <a:schemeClr val="bg1"/>
                </a:solidFill>
              </a:defRPr>
            </a:lvl5pPr>
            <a:lvl6pPr marL="0" indent="0">
              <a:lnSpc>
                <a:spcPct val="100000"/>
              </a:lnSpc>
              <a:spcBef>
                <a:spcPts val="0"/>
              </a:spcBef>
              <a:spcAft>
                <a:spcPts val="0"/>
              </a:spcAft>
              <a:buNone/>
              <a:defRPr sz="800" b="0">
                <a:solidFill>
                  <a:schemeClr val="bg1"/>
                </a:solidFill>
              </a:defRPr>
            </a:lvl6pPr>
            <a:lvl7pPr marL="0" indent="0">
              <a:lnSpc>
                <a:spcPct val="100000"/>
              </a:lnSpc>
              <a:spcBef>
                <a:spcPts val="0"/>
              </a:spcBef>
              <a:spcAft>
                <a:spcPts val="0"/>
              </a:spcAft>
              <a:buNone/>
              <a:defRPr sz="800" b="0">
                <a:solidFill>
                  <a:schemeClr val="bg1"/>
                </a:solidFill>
              </a:defRPr>
            </a:lvl7pPr>
            <a:lvl8pPr marL="0" indent="0">
              <a:lnSpc>
                <a:spcPct val="100000"/>
              </a:lnSpc>
              <a:spcBef>
                <a:spcPts val="0"/>
              </a:spcBef>
              <a:spcAft>
                <a:spcPts val="0"/>
              </a:spcAft>
              <a:buNone/>
              <a:defRPr sz="800" b="0">
                <a:solidFill>
                  <a:schemeClr val="bg1"/>
                </a:solidFill>
              </a:defRPr>
            </a:lvl8pPr>
            <a:lvl9pPr marL="0" indent="0">
              <a:lnSpc>
                <a:spcPct val="100000"/>
              </a:lnSpc>
              <a:spcBef>
                <a:spcPts val="0"/>
              </a:spcBef>
              <a:spcAft>
                <a:spcPts val="0"/>
              </a:spcAft>
              <a:buNone/>
              <a:defRPr sz="800" b="0">
                <a:solidFill>
                  <a:schemeClr val="bg1"/>
                </a:solidFill>
              </a:defRPr>
            </a:lvl9pPr>
          </a:lstStyle>
          <a:p>
            <a:pPr lvl="0"/>
            <a:r>
              <a:rPr lang="en-US"/>
              <a:t>Footnote/Source</a:t>
            </a:r>
          </a:p>
        </p:txBody>
      </p:sp>
      <p:sp>
        <p:nvSpPr>
          <p:cNvPr id="9" name="Fußzeilenplatzhalter 8">
            <a:extLst>
              <a:ext uri="{FF2B5EF4-FFF2-40B4-BE49-F238E27FC236}">
                <a16:creationId xmlns:a16="http://schemas.microsoft.com/office/drawing/2014/main" id="{DD2A017B-395B-34E7-2458-B410A50C8516}"/>
              </a:ext>
            </a:extLst>
          </p:cNvPr>
          <p:cNvSpPr>
            <a:spLocks noGrp="1"/>
          </p:cNvSpPr>
          <p:nvPr>
            <p:ph type="ftr" sz="quarter" idx="14"/>
          </p:nvPr>
        </p:nvSpPr>
        <p:spPr bwMode="gray"/>
        <p:txBody>
          <a:bodyPr/>
          <a:lstStyle>
            <a:lvl1pPr>
              <a:defRPr>
                <a:solidFill>
                  <a:schemeClr val="bg1"/>
                </a:solidFill>
              </a:defRPr>
            </a:lvl1pPr>
          </a:lstStyle>
          <a:p>
            <a:r>
              <a:rPr lang="en-US"/>
              <a:t>2025 China Pharmaceutical Industry RUG Meeting</a:t>
            </a:r>
          </a:p>
        </p:txBody>
      </p:sp>
      <p:sp>
        <p:nvSpPr>
          <p:cNvPr id="10" name="Foliennummernplatzhalter 9">
            <a:extLst>
              <a:ext uri="{FF2B5EF4-FFF2-40B4-BE49-F238E27FC236}">
                <a16:creationId xmlns:a16="http://schemas.microsoft.com/office/drawing/2014/main" id="{94D61AF6-E14A-F199-9F75-3E049334E961}"/>
              </a:ext>
            </a:extLst>
          </p:cNvPr>
          <p:cNvSpPr>
            <a:spLocks noGrp="1"/>
          </p:cNvSpPr>
          <p:nvPr>
            <p:ph type="sldNum" sz="quarter" idx="15"/>
          </p:nvPr>
        </p:nvSpPr>
        <p:spPr bwMode="gray"/>
        <p:txBody>
          <a:bodyPr/>
          <a:lstStyle>
            <a:lvl1pPr>
              <a:defRPr>
                <a:solidFill>
                  <a:schemeClr val="bg1"/>
                </a:solidFill>
              </a:defRPr>
            </a:lvl1pPr>
          </a:lstStyle>
          <a:p>
            <a:fld id="{8FF9B0DE-3FEB-4AA0-B465-B80EF7C1333D}" type="slidenum">
              <a:rPr lang="en-US" smtClean="0"/>
              <a:pPr/>
              <a:t>‹#›</a:t>
            </a:fld>
            <a:endParaRPr lang="en-US"/>
          </a:p>
        </p:txBody>
      </p:sp>
      <p:pic>
        <p:nvPicPr>
          <p:cNvPr id="6" name="Grafik 5">
            <a:extLst>
              <a:ext uri="{FF2B5EF4-FFF2-40B4-BE49-F238E27FC236}">
                <a16:creationId xmlns:a16="http://schemas.microsoft.com/office/drawing/2014/main" id="{655943AA-9582-D43E-426E-499CC57E5187}"/>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479424" y="6165000"/>
            <a:ext cx="1234800" cy="372727"/>
          </a:xfrm>
          <a:prstGeom prst="rect">
            <a:avLst/>
          </a:prstGeom>
        </p:spPr>
      </p:pic>
    </p:spTree>
    <p:extLst>
      <p:ext uri="{BB962C8B-B14F-4D97-AF65-F5344CB8AC3E}">
        <p14:creationId xmlns:p14="http://schemas.microsoft.com/office/powerpoint/2010/main" val="4089265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margin">
    <p:spTree>
      <p:nvGrpSpPr>
        <p:cNvPr id="1" name=""/>
        <p:cNvGrpSpPr/>
        <p:nvPr/>
      </p:nvGrpSpPr>
      <p:grpSpPr>
        <a:xfrm>
          <a:off x="0" y="0"/>
          <a:ext cx="0" cy="0"/>
          <a:chOff x="0" y="0"/>
          <a:chExt cx="0" cy="0"/>
        </a:xfrm>
      </p:grpSpPr>
      <p:sp>
        <p:nvSpPr>
          <p:cNvPr id="12" name="Titel 11"/>
          <p:cNvSpPr>
            <a:spLocks noGrp="1"/>
          </p:cNvSpPr>
          <p:nvPr>
            <p:ph type="title" hasCustomPrompt="1"/>
          </p:nvPr>
        </p:nvSpPr>
        <p:spPr bwMode="gray">
          <a:xfrm>
            <a:off x="4008437" y="475421"/>
            <a:ext cx="7704576" cy="720000"/>
          </a:xfrm>
        </p:spPr>
        <p:txBody>
          <a:bodyPr/>
          <a:lstStyle>
            <a:lvl1pPr>
              <a:defRPr/>
            </a:lvl1pPr>
          </a:lstStyle>
          <a:p>
            <a:r>
              <a:rPr lang="en-US" err="1"/>
              <a:t>Folientitel</a:t>
            </a:r>
            <a:endParaRPr lang="en-US"/>
          </a:p>
        </p:txBody>
      </p:sp>
      <p:sp>
        <p:nvSpPr>
          <p:cNvPr id="3" name="Inhaltsplatzhalter 2"/>
          <p:cNvSpPr>
            <a:spLocks noGrp="1"/>
          </p:cNvSpPr>
          <p:nvPr>
            <p:ph idx="1" hasCustomPrompt="1"/>
          </p:nvPr>
        </p:nvSpPr>
        <p:spPr bwMode="gray">
          <a:xfrm>
            <a:off x="4008437" y="1412874"/>
            <a:ext cx="7704138" cy="4392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Edit text by clicking. Use the "Increase/decrease list level" buttons on the Start tab to switch between the set up text levels. For an optional subheading, set the text in bold.</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Textplatzhalter 7">
            <a:extLst>
              <a:ext uri="{FF2B5EF4-FFF2-40B4-BE49-F238E27FC236}">
                <a16:creationId xmlns:a16="http://schemas.microsoft.com/office/drawing/2014/main" id="{2A95F447-219A-69FD-4A7C-F3F31D1125FD}"/>
              </a:ext>
            </a:extLst>
          </p:cNvPr>
          <p:cNvSpPr>
            <a:spLocks noGrp="1"/>
          </p:cNvSpPr>
          <p:nvPr>
            <p:ph type="body" sz="quarter" idx="13" hasCustomPrompt="1"/>
          </p:nvPr>
        </p:nvSpPr>
        <p:spPr bwMode="gray">
          <a:xfrm>
            <a:off x="4008437" y="5805280"/>
            <a:ext cx="7704000" cy="144000"/>
          </a:xfrm>
        </p:spPr>
        <p:txBody>
          <a:bodyPr anchor="b"/>
          <a:lstStyle>
            <a:lvl1pPr marL="0" indent="0">
              <a:lnSpc>
                <a:spcPct val="100000"/>
              </a:lnSpc>
              <a:spcBef>
                <a:spcPts val="0"/>
              </a:spcBef>
              <a:spcAft>
                <a:spcPts val="0"/>
              </a:spcAft>
              <a:buFont typeface="Arial" panose="020B0604020202020204" pitchFamily="34" charset="0"/>
              <a:buNone/>
              <a:defRPr sz="800" b="0"/>
            </a:lvl1pPr>
            <a:lvl2pPr marL="0" indent="0">
              <a:lnSpc>
                <a:spcPct val="100000"/>
              </a:lnSpc>
              <a:spcBef>
                <a:spcPts val="0"/>
              </a:spcBef>
              <a:spcAft>
                <a:spcPts val="0"/>
              </a:spcAft>
              <a:buFont typeface="Arial" panose="020B0604020202020204" pitchFamily="34" charset="0"/>
              <a:buNone/>
              <a:defRPr sz="800" b="0"/>
            </a:lvl2pPr>
            <a:lvl3pPr marL="0" indent="0">
              <a:lnSpc>
                <a:spcPct val="100000"/>
              </a:lnSpc>
              <a:spcBef>
                <a:spcPts val="0"/>
              </a:spcBef>
              <a:spcAft>
                <a:spcPts val="0"/>
              </a:spcAft>
              <a:buNone/>
              <a:defRPr sz="800" b="0"/>
            </a:lvl3pPr>
            <a:lvl4pPr marL="0" indent="0">
              <a:lnSpc>
                <a:spcPct val="100000"/>
              </a:lnSpc>
              <a:spcBef>
                <a:spcPts val="0"/>
              </a:spcBef>
              <a:spcAft>
                <a:spcPts val="0"/>
              </a:spcAft>
              <a:buNone/>
              <a:defRPr sz="800" b="0"/>
            </a:lvl4pPr>
            <a:lvl5pPr marL="0" indent="0">
              <a:lnSpc>
                <a:spcPct val="100000"/>
              </a:lnSpc>
              <a:spcBef>
                <a:spcPts val="0"/>
              </a:spcBef>
              <a:spcAft>
                <a:spcPts val="0"/>
              </a:spcAft>
              <a:buNone/>
              <a:defRPr sz="800" b="0"/>
            </a:lvl5pPr>
            <a:lvl6pPr marL="0" indent="0">
              <a:lnSpc>
                <a:spcPct val="100000"/>
              </a:lnSpc>
              <a:spcBef>
                <a:spcPts val="0"/>
              </a:spcBef>
              <a:spcAft>
                <a:spcPts val="0"/>
              </a:spcAft>
              <a:buNone/>
              <a:defRPr sz="800" b="0"/>
            </a:lvl6pPr>
            <a:lvl7pPr marL="0" indent="0">
              <a:lnSpc>
                <a:spcPct val="100000"/>
              </a:lnSpc>
              <a:spcBef>
                <a:spcPts val="0"/>
              </a:spcBef>
              <a:spcAft>
                <a:spcPts val="0"/>
              </a:spcAft>
              <a:buNone/>
              <a:defRPr sz="800" b="0"/>
            </a:lvl7pPr>
            <a:lvl8pPr marL="0" indent="0">
              <a:lnSpc>
                <a:spcPct val="100000"/>
              </a:lnSpc>
              <a:spcBef>
                <a:spcPts val="0"/>
              </a:spcBef>
              <a:spcAft>
                <a:spcPts val="0"/>
              </a:spcAft>
              <a:buNone/>
              <a:defRPr sz="800" b="0"/>
            </a:lvl8pPr>
            <a:lvl9pPr marL="0" indent="0">
              <a:lnSpc>
                <a:spcPct val="100000"/>
              </a:lnSpc>
              <a:spcBef>
                <a:spcPts val="0"/>
              </a:spcBef>
              <a:spcAft>
                <a:spcPts val="0"/>
              </a:spcAft>
              <a:buNone/>
              <a:defRPr sz="800" b="0"/>
            </a:lvl9pPr>
          </a:lstStyle>
          <a:p>
            <a:pPr lvl="0"/>
            <a:r>
              <a:rPr lang="en-US"/>
              <a:t>Footnote/Source</a:t>
            </a:r>
          </a:p>
        </p:txBody>
      </p:sp>
      <p:sp>
        <p:nvSpPr>
          <p:cNvPr id="2" name="Rechteck 1">
            <a:extLst>
              <a:ext uri="{FF2B5EF4-FFF2-40B4-BE49-F238E27FC236}">
                <a16:creationId xmlns:a16="http://schemas.microsoft.com/office/drawing/2014/main" id="{964E6C92-F738-050B-D124-0B9B2D1A3A22}"/>
              </a:ext>
              <a:ext uri="{C183D7F6-B498-43B3-948B-1728B52AA6E4}">
                <adec:decorative xmlns:adec="http://schemas.microsoft.com/office/drawing/2017/decorative" val="1"/>
              </a:ext>
            </a:extLst>
          </p:cNvPr>
          <p:cNvSpPr/>
          <p:nvPr userDrawn="1"/>
        </p:nvSpPr>
        <p:spPr bwMode="gray">
          <a:xfrm>
            <a:off x="0" y="0"/>
            <a:ext cx="3574800" cy="6858000"/>
          </a:xfrm>
          <a:prstGeom prst="rect">
            <a:avLst/>
          </a:prstGeom>
          <a:solidFill>
            <a:srgbClr val="E5E3DE"/>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3" name="Inhaltsplatzhalter 2">
            <a:extLst>
              <a:ext uri="{FF2B5EF4-FFF2-40B4-BE49-F238E27FC236}">
                <a16:creationId xmlns:a16="http://schemas.microsoft.com/office/drawing/2014/main" id="{57AF223A-9133-4CD7-A24F-37E750D20428}"/>
              </a:ext>
            </a:extLst>
          </p:cNvPr>
          <p:cNvSpPr>
            <a:spLocks noGrp="1"/>
          </p:cNvSpPr>
          <p:nvPr>
            <p:ph idx="16" hasCustomPrompt="1"/>
          </p:nvPr>
        </p:nvSpPr>
        <p:spPr bwMode="gray">
          <a:xfrm>
            <a:off x="479376" y="476670"/>
            <a:ext cx="2808000" cy="5472000"/>
          </a:xfrm>
          <a:noFill/>
        </p:spPr>
        <p:txBody>
          <a:bodyPr lIns="0" tIns="0" rIns="0"/>
          <a:lstStyle>
            <a:lvl1pPr>
              <a:defRPr sz="12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marL="792000" indent="-216000">
              <a:defRPr sz="1200">
                <a:solidFill>
                  <a:schemeClr val="bg2"/>
                </a:solidFill>
              </a:defRPr>
            </a:lvl5pPr>
            <a:lvl6pPr marL="792000" indent="-216000">
              <a:defRPr sz="1200">
                <a:solidFill>
                  <a:schemeClr val="bg2"/>
                </a:solidFill>
              </a:defRPr>
            </a:lvl6pPr>
            <a:lvl7pPr marL="792000" indent="-216000">
              <a:defRPr sz="1200">
                <a:solidFill>
                  <a:schemeClr val="bg2"/>
                </a:solidFill>
              </a:defRPr>
            </a:lvl7pPr>
            <a:lvl8pPr marL="792000" indent="-216000">
              <a:defRPr sz="1200">
                <a:solidFill>
                  <a:schemeClr val="bg2"/>
                </a:solidFill>
              </a:defRPr>
            </a:lvl8pPr>
            <a:lvl9pPr marL="792000" indent="-216000">
              <a:defRPr sz="1200">
                <a:solidFill>
                  <a:schemeClr val="bg2"/>
                </a:solidFill>
              </a:defRPr>
            </a:lvl9pPr>
          </a:lstStyle>
          <a:p>
            <a:pPr lvl="0"/>
            <a:r>
              <a:rPr lang="en-US"/>
              <a:t>Edit text by clicking. Use the "Increase/decrease list level" buttons on the Start tab to switch between the set up text levels. For an optional subheading, set the text in bold.</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 name="Fußzeilenplatzhalter 6">
            <a:extLst>
              <a:ext uri="{FF2B5EF4-FFF2-40B4-BE49-F238E27FC236}">
                <a16:creationId xmlns:a16="http://schemas.microsoft.com/office/drawing/2014/main" id="{03767B11-95F5-EF30-786E-85FF75E46DF7}"/>
              </a:ext>
            </a:extLst>
          </p:cNvPr>
          <p:cNvSpPr>
            <a:spLocks noGrp="1"/>
          </p:cNvSpPr>
          <p:nvPr>
            <p:ph type="ftr" sz="quarter" idx="21"/>
          </p:nvPr>
        </p:nvSpPr>
        <p:spPr bwMode="gray"/>
        <p:txBody>
          <a:bodyPr/>
          <a:lstStyle/>
          <a:p>
            <a:r>
              <a:rPr lang="en-US"/>
              <a:t>2025 China Pharmaceutical Industry RUG Meeting</a:t>
            </a:r>
          </a:p>
        </p:txBody>
      </p:sp>
      <p:sp>
        <p:nvSpPr>
          <p:cNvPr id="8" name="Foliennummernplatzhalter 7">
            <a:extLst>
              <a:ext uri="{FF2B5EF4-FFF2-40B4-BE49-F238E27FC236}">
                <a16:creationId xmlns:a16="http://schemas.microsoft.com/office/drawing/2014/main" id="{BBC5784B-3341-229A-166C-A3CFE21498D3}"/>
              </a:ext>
            </a:extLst>
          </p:cNvPr>
          <p:cNvSpPr>
            <a:spLocks noGrp="1"/>
          </p:cNvSpPr>
          <p:nvPr>
            <p:ph type="sldNum" sz="quarter" idx="22"/>
          </p:nvPr>
        </p:nvSpPr>
        <p:spPr bwMode="gray"/>
        <p:txBody>
          <a:bodyPr/>
          <a:lstStyle/>
          <a:p>
            <a:fld id="{DF4E8F9F-5B1F-4F5B-BE49-3245D8C18D9F}" type="slidenum">
              <a:rPr lang="en-US" smtClean="0"/>
              <a:pPr/>
              <a:t>‹#›</a:t>
            </a:fld>
            <a:endParaRPr lang="en-US"/>
          </a:p>
        </p:txBody>
      </p:sp>
      <p:pic>
        <p:nvPicPr>
          <p:cNvPr id="9" name="Grafik 8">
            <a:extLst>
              <a:ext uri="{FF2B5EF4-FFF2-40B4-BE49-F238E27FC236}">
                <a16:creationId xmlns:a16="http://schemas.microsoft.com/office/drawing/2014/main" id="{93239E29-02AE-A81D-3D5A-88835FF77C42}"/>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479424" y="6165000"/>
            <a:ext cx="1234800" cy="372727"/>
          </a:xfrm>
          <a:prstGeom prst="rect">
            <a:avLst/>
          </a:prstGeom>
        </p:spPr>
      </p:pic>
    </p:spTree>
    <p:extLst>
      <p:ext uri="{BB962C8B-B14F-4D97-AF65-F5344CB8AC3E}">
        <p14:creationId xmlns:p14="http://schemas.microsoft.com/office/powerpoint/2010/main" val="107130089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and margin (2)">
    <p:spTree>
      <p:nvGrpSpPr>
        <p:cNvPr id="1" name=""/>
        <p:cNvGrpSpPr/>
        <p:nvPr/>
      </p:nvGrpSpPr>
      <p:grpSpPr>
        <a:xfrm>
          <a:off x="0" y="0"/>
          <a:ext cx="0" cy="0"/>
          <a:chOff x="0" y="0"/>
          <a:chExt cx="0" cy="0"/>
        </a:xfrm>
      </p:grpSpPr>
      <p:sp>
        <p:nvSpPr>
          <p:cNvPr id="12" name="Titel 11"/>
          <p:cNvSpPr>
            <a:spLocks noGrp="1"/>
          </p:cNvSpPr>
          <p:nvPr>
            <p:ph type="title" hasCustomPrompt="1"/>
          </p:nvPr>
        </p:nvSpPr>
        <p:spPr bwMode="gray">
          <a:xfrm>
            <a:off x="479425" y="475421"/>
            <a:ext cx="7380288" cy="720000"/>
          </a:xfrm>
        </p:spPr>
        <p:txBody>
          <a:bodyPr/>
          <a:lstStyle>
            <a:lvl1pPr>
              <a:defRPr/>
            </a:lvl1pPr>
          </a:lstStyle>
          <a:p>
            <a:r>
              <a:rPr lang="en-US" err="1"/>
              <a:t>Folientitel</a:t>
            </a:r>
            <a:endParaRPr lang="en-US"/>
          </a:p>
        </p:txBody>
      </p:sp>
      <p:sp>
        <p:nvSpPr>
          <p:cNvPr id="3" name="Inhaltsplatzhalter 2"/>
          <p:cNvSpPr>
            <a:spLocks noGrp="1"/>
          </p:cNvSpPr>
          <p:nvPr>
            <p:ph idx="1" hasCustomPrompt="1"/>
          </p:nvPr>
        </p:nvSpPr>
        <p:spPr bwMode="gray">
          <a:xfrm>
            <a:off x="479425" y="1412874"/>
            <a:ext cx="7380288" cy="4392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Edit text by clicking. Use the "Increase/decrease list level" buttons on the Start tab to switch between the set up text levels. For an optional subheading, set the text in bold.</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2" name="Textplatzhalter 7">
            <a:extLst>
              <a:ext uri="{FF2B5EF4-FFF2-40B4-BE49-F238E27FC236}">
                <a16:creationId xmlns:a16="http://schemas.microsoft.com/office/drawing/2014/main" id="{08582CA4-7CD5-7812-627E-FD2D9C55D890}"/>
              </a:ext>
            </a:extLst>
          </p:cNvPr>
          <p:cNvSpPr>
            <a:spLocks noGrp="1"/>
          </p:cNvSpPr>
          <p:nvPr>
            <p:ph type="body" sz="quarter" idx="13" hasCustomPrompt="1"/>
          </p:nvPr>
        </p:nvSpPr>
        <p:spPr bwMode="gray">
          <a:xfrm>
            <a:off x="480000" y="5805280"/>
            <a:ext cx="7380000" cy="144000"/>
          </a:xfrm>
        </p:spPr>
        <p:txBody>
          <a:bodyPr anchor="b"/>
          <a:lstStyle>
            <a:lvl1pPr marL="0" indent="0">
              <a:lnSpc>
                <a:spcPct val="100000"/>
              </a:lnSpc>
              <a:spcBef>
                <a:spcPts val="0"/>
              </a:spcBef>
              <a:spcAft>
                <a:spcPts val="0"/>
              </a:spcAft>
              <a:buFont typeface="Arial" panose="020B0604020202020204" pitchFamily="34" charset="0"/>
              <a:buNone/>
              <a:defRPr sz="800" b="0"/>
            </a:lvl1pPr>
            <a:lvl2pPr marL="0" indent="0">
              <a:lnSpc>
                <a:spcPct val="100000"/>
              </a:lnSpc>
              <a:spcBef>
                <a:spcPts val="0"/>
              </a:spcBef>
              <a:spcAft>
                <a:spcPts val="0"/>
              </a:spcAft>
              <a:buFont typeface="Arial" panose="020B0604020202020204" pitchFamily="34" charset="0"/>
              <a:buNone/>
              <a:defRPr sz="800" b="0"/>
            </a:lvl2pPr>
            <a:lvl3pPr marL="0" indent="0">
              <a:lnSpc>
                <a:spcPct val="100000"/>
              </a:lnSpc>
              <a:spcBef>
                <a:spcPts val="0"/>
              </a:spcBef>
              <a:spcAft>
                <a:spcPts val="0"/>
              </a:spcAft>
              <a:buNone/>
              <a:defRPr sz="800" b="0"/>
            </a:lvl3pPr>
            <a:lvl4pPr marL="0" indent="0">
              <a:lnSpc>
                <a:spcPct val="100000"/>
              </a:lnSpc>
              <a:spcBef>
                <a:spcPts val="0"/>
              </a:spcBef>
              <a:spcAft>
                <a:spcPts val="0"/>
              </a:spcAft>
              <a:buNone/>
              <a:defRPr sz="800" b="0"/>
            </a:lvl4pPr>
            <a:lvl5pPr marL="0" indent="0">
              <a:lnSpc>
                <a:spcPct val="100000"/>
              </a:lnSpc>
              <a:spcBef>
                <a:spcPts val="0"/>
              </a:spcBef>
              <a:spcAft>
                <a:spcPts val="0"/>
              </a:spcAft>
              <a:buNone/>
              <a:defRPr sz="800" b="0"/>
            </a:lvl5pPr>
            <a:lvl6pPr marL="0" indent="0">
              <a:lnSpc>
                <a:spcPct val="100000"/>
              </a:lnSpc>
              <a:spcBef>
                <a:spcPts val="0"/>
              </a:spcBef>
              <a:spcAft>
                <a:spcPts val="0"/>
              </a:spcAft>
              <a:buNone/>
              <a:defRPr sz="800" b="0"/>
            </a:lvl6pPr>
            <a:lvl7pPr marL="0" indent="0">
              <a:lnSpc>
                <a:spcPct val="100000"/>
              </a:lnSpc>
              <a:spcBef>
                <a:spcPts val="0"/>
              </a:spcBef>
              <a:spcAft>
                <a:spcPts val="0"/>
              </a:spcAft>
              <a:buNone/>
              <a:defRPr sz="800" b="0"/>
            </a:lvl7pPr>
            <a:lvl8pPr marL="0" indent="0">
              <a:lnSpc>
                <a:spcPct val="100000"/>
              </a:lnSpc>
              <a:spcBef>
                <a:spcPts val="0"/>
              </a:spcBef>
              <a:spcAft>
                <a:spcPts val="0"/>
              </a:spcAft>
              <a:buNone/>
              <a:defRPr sz="800" b="0"/>
            </a:lvl8pPr>
            <a:lvl9pPr marL="0" indent="0">
              <a:lnSpc>
                <a:spcPct val="100000"/>
              </a:lnSpc>
              <a:spcBef>
                <a:spcPts val="0"/>
              </a:spcBef>
              <a:spcAft>
                <a:spcPts val="0"/>
              </a:spcAft>
              <a:buNone/>
              <a:defRPr sz="800" b="0"/>
            </a:lvl9pPr>
          </a:lstStyle>
          <a:p>
            <a:pPr lvl="0"/>
            <a:r>
              <a:rPr lang="en-US"/>
              <a:t>Footnote/Source</a:t>
            </a:r>
          </a:p>
        </p:txBody>
      </p:sp>
      <p:sp>
        <p:nvSpPr>
          <p:cNvPr id="4" name="Rechteck 3">
            <a:extLst>
              <a:ext uri="{FF2B5EF4-FFF2-40B4-BE49-F238E27FC236}">
                <a16:creationId xmlns:a16="http://schemas.microsoft.com/office/drawing/2014/main" id="{24688781-42AD-2AB8-7E4B-B07DF616297A}"/>
              </a:ext>
              <a:ext uri="{C183D7F6-B498-43B3-948B-1728B52AA6E4}">
                <adec:decorative xmlns:adec="http://schemas.microsoft.com/office/drawing/2017/decorative" val="1"/>
              </a:ext>
            </a:extLst>
          </p:cNvPr>
          <p:cNvSpPr/>
          <p:nvPr userDrawn="1"/>
        </p:nvSpPr>
        <p:spPr bwMode="gray">
          <a:xfrm>
            <a:off x="8617200" y="0"/>
            <a:ext cx="3574800" cy="6858000"/>
          </a:xfrm>
          <a:prstGeom prst="rect">
            <a:avLst/>
          </a:prstGeom>
          <a:solidFill>
            <a:srgbClr val="E5E3DE"/>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5" name="Inhaltsplatzhalter 2">
            <a:extLst>
              <a:ext uri="{FF2B5EF4-FFF2-40B4-BE49-F238E27FC236}">
                <a16:creationId xmlns:a16="http://schemas.microsoft.com/office/drawing/2014/main" id="{86302274-F93B-1846-038E-F2D91EC79A58}"/>
              </a:ext>
            </a:extLst>
          </p:cNvPr>
          <p:cNvSpPr>
            <a:spLocks noGrp="1"/>
          </p:cNvSpPr>
          <p:nvPr>
            <p:ph idx="16" hasCustomPrompt="1"/>
          </p:nvPr>
        </p:nvSpPr>
        <p:spPr bwMode="gray">
          <a:xfrm>
            <a:off x="8904624" y="476670"/>
            <a:ext cx="2808000" cy="5472000"/>
          </a:xfrm>
          <a:noFill/>
        </p:spPr>
        <p:txBody>
          <a:bodyPr lIns="0" tIns="0" rIns="0"/>
          <a:lstStyle>
            <a:lvl1pPr>
              <a:defRPr sz="1200">
                <a:solidFill>
                  <a:schemeClr val="bg2"/>
                </a:solidFill>
              </a:defRPr>
            </a:lvl1pPr>
            <a:lvl2pPr>
              <a:defRPr sz="1200">
                <a:solidFill>
                  <a:schemeClr val="bg2"/>
                </a:solidFill>
              </a:defRPr>
            </a:lvl2pPr>
            <a:lvl3pPr>
              <a:defRPr sz="1200">
                <a:solidFill>
                  <a:schemeClr val="bg2"/>
                </a:solidFill>
              </a:defRPr>
            </a:lvl3pPr>
            <a:lvl4pPr>
              <a:defRPr sz="1200">
                <a:solidFill>
                  <a:schemeClr val="bg2"/>
                </a:solidFill>
              </a:defRPr>
            </a:lvl4pPr>
            <a:lvl5pPr marL="792000" indent="-216000">
              <a:defRPr sz="1200">
                <a:solidFill>
                  <a:schemeClr val="bg2"/>
                </a:solidFill>
              </a:defRPr>
            </a:lvl5pPr>
            <a:lvl6pPr marL="792000" indent="-216000">
              <a:defRPr sz="1200">
                <a:solidFill>
                  <a:schemeClr val="bg2"/>
                </a:solidFill>
              </a:defRPr>
            </a:lvl6pPr>
            <a:lvl7pPr marL="792000" indent="-216000">
              <a:defRPr sz="1200">
                <a:solidFill>
                  <a:schemeClr val="bg2"/>
                </a:solidFill>
              </a:defRPr>
            </a:lvl7pPr>
            <a:lvl8pPr marL="792000" indent="-216000">
              <a:defRPr sz="1200">
                <a:solidFill>
                  <a:schemeClr val="bg2"/>
                </a:solidFill>
              </a:defRPr>
            </a:lvl8pPr>
            <a:lvl9pPr marL="792000" indent="-216000">
              <a:defRPr sz="1200">
                <a:solidFill>
                  <a:schemeClr val="bg2"/>
                </a:solidFill>
              </a:defRPr>
            </a:lvl9pPr>
          </a:lstStyle>
          <a:p>
            <a:pPr lvl="0"/>
            <a:r>
              <a:rPr lang="en-US"/>
              <a:t>Edit text by clicking. Use the "Increase/decrease list level" buttons on the Start tab to switch between the set up text levels. For an optional subheading, set the text in bold.</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Foliennummernplatzhalter 9">
            <a:extLst>
              <a:ext uri="{FF2B5EF4-FFF2-40B4-BE49-F238E27FC236}">
                <a16:creationId xmlns:a16="http://schemas.microsoft.com/office/drawing/2014/main" id="{72FCF5F4-CA3B-1BFB-C58A-7D430F5E452D}"/>
              </a:ext>
            </a:extLst>
          </p:cNvPr>
          <p:cNvSpPr>
            <a:spLocks noGrp="1"/>
          </p:cNvSpPr>
          <p:nvPr>
            <p:ph type="sldNum" sz="quarter" idx="18"/>
          </p:nvPr>
        </p:nvSpPr>
        <p:spPr bwMode="gray"/>
        <p:txBody>
          <a:bodyPr/>
          <a:lstStyle/>
          <a:p>
            <a:fld id="{8FF9B0DE-3FEB-4AA0-B465-B80EF7C1333D}" type="slidenum">
              <a:rPr lang="en-US" smtClean="0"/>
              <a:pPr/>
              <a:t>‹#›</a:t>
            </a:fld>
            <a:endParaRPr lang="en-US"/>
          </a:p>
        </p:txBody>
      </p:sp>
      <p:sp>
        <p:nvSpPr>
          <p:cNvPr id="7" name="Fußzeilenplatzhalter 6">
            <a:extLst>
              <a:ext uri="{FF2B5EF4-FFF2-40B4-BE49-F238E27FC236}">
                <a16:creationId xmlns:a16="http://schemas.microsoft.com/office/drawing/2014/main" id="{44FD59F4-1C7D-3239-B386-71AF16CE89A6}"/>
              </a:ext>
            </a:extLst>
          </p:cNvPr>
          <p:cNvSpPr>
            <a:spLocks noGrp="1"/>
          </p:cNvSpPr>
          <p:nvPr>
            <p:ph type="ftr" sz="quarter" idx="19"/>
          </p:nvPr>
        </p:nvSpPr>
        <p:spPr bwMode="gray"/>
        <p:txBody>
          <a:bodyPr/>
          <a:lstStyle/>
          <a:p>
            <a:r>
              <a:rPr lang="en-US"/>
              <a:t>2025 China Pharmaceutical Industry RUG Meeting</a:t>
            </a:r>
          </a:p>
        </p:txBody>
      </p:sp>
    </p:spTree>
    <p:extLst>
      <p:ext uri="{BB962C8B-B14F-4D97-AF65-F5344CB8AC3E}">
        <p14:creationId xmlns:p14="http://schemas.microsoft.com/office/powerpoint/2010/main" val="2987639518"/>
      </p:ext>
    </p:extLst>
  </p:cSld>
  <p:clrMapOvr>
    <a:masterClrMapping/>
  </p:clrMapOvr>
  <p:extLst>
    <p:ext uri="{DCECCB84-F9BA-43D5-87BE-67443E8EF086}">
      <p15:sldGuideLst xmlns:p15="http://schemas.microsoft.com/office/powerpoint/2012/main">
        <p15:guide id="1" pos="5133" userDrawn="1">
          <p15:clr>
            <a:srgbClr val="FBAE40"/>
          </p15:clr>
        </p15:guide>
        <p15:guide id="2" pos="495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and margin dark">
    <p:spTree>
      <p:nvGrpSpPr>
        <p:cNvPr id="1" name=""/>
        <p:cNvGrpSpPr/>
        <p:nvPr/>
      </p:nvGrpSpPr>
      <p:grpSpPr>
        <a:xfrm>
          <a:off x="0" y="0"/>
          <a:ext cx="0" cy="0"/>
          <a:chOff x="0" y="0"/>
          <a:chExt cx="0" cy="0"/>
        </a:xfrm>
      </p:grpSpPr>
      <p:sp>
        <p:nvSpPr>
          <p:cNvPr id="12" name="Titel 11"/>
          <p:cNvSpPr>
            <a:spLocks noGrp="1"/>
          </p:cNvSpPr>
          <p:nvPr>
            <p:ph type="title" hasCustomPrompt="1"/>
          </p:nvPr>
        </p:nvSpPr>
        <p:spPr bwMode="gray">
          <a:xfrm>
            <a:off x="4008437" y="475421"/>
            <a:ext cx="7704576" cy="720000"/>
          </a:xfrm>
        </p:spPr>
        <p:txBody>
          <a:bodyPr/>
          <a:lstStyle>
            <a:lvl1pPr>
              <a:defRPr/>
            </a:lvl1pPr>
          </a:lstStyle>
          <a:p>
            <a:r>
              <a:rPr lang="en-US" err="1"/>
              <a:t>Folientitel</a:t>
            </a:r>
            <a:endParaRPr lang="en-US"/>
          </a:p>
        </p:txBody>
      </p:sp>
      <p:sp>
        <p:nvSpPr>
          <p:cNvPr id="3" name="Inhaltsplatzhalter 2"/>
          <p:cNvSpPr>
            <a:spLocks noGrp="1"/>
          </p:cNvSpPr>
          <p:nvPr>
            <p:ph idx="1" hasCustomPrompt="1"/>
          </p:nvPr>
        </p:nvSpPr>
        <p:spPr bwMode="gray">
          <a:xfrm>
            <a:off x="4008437" y="1412874"/>
            <a:ext cx="7704138" cy="4392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Edit text by clicking. Use the "Increase/decrease list level" buttons on the Start tab to switch between the set up text levels. For an optional subheading, set the text in bold.</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Textplatzhalter 7">
            <a:extLst>
              <a:ext uri="{FF2B5EF4-FFF2-40B4-BE49-F238E27FC236}">
                <a16:creationId xmlns:a16="http://schemas.microsoft.com/office/drawing/2014/main" id="{2A95F447-219A-69FD-4A7C-F3F31D1125FD}"/>
              </a:ext>
            </a:extLst>
          </p:cNvPr>
          <p:cNvSpPr>
            <a:spLocks noGrp="1"/>
          </p:cNvSpPr>
          <p:nvPr>
            <p:ph type="body" sz="quarter" idx="13" hasCustomPrompt="1"/>
          </p:nvPr>
        </p:nvSpPr>
        <p:spPr bwMode="gray">
          <a:xfrm>
            <a:off x="4008437" y="5805280"/>
            <a:ext cx="7704000" cy="144000"/>
          </a:xfrm>
        </p:spPr>
        <p:txBody>
          <a:bodyPr anchor="b"/>
          <a:lstStyle>
            <a:lvl1pPr marL="0" indent="0">
              <a:lnSpc>
                <a:spcPct val="100000"/>
              </a:lnSpc>
              <a:spcBef>
                <a:spcPts val="0"/>
              </a:spcBef>
              <a:spcAft>
                <a:spcPts val="0"/>
              </a:spcAft>
              <a:buFont typeface="Arial" panose="020B0604020202020204" pitchFamily="34" charset="0"/>
              <a:buNone/>
              <a:defRPr sz="800" b="0"/>
            </a:lvl1pPr>
            <a:lvl2pPr marL="0" indent="0">
              <a:lnSpc>
                <a:spcPct val="100000"/>
              </a:lnSpc>
              <a:spcBef>
                <a:spcPts val="0"/>
              </a:spcBef>
              <a:spcAft>
                <a:spcPts val="0"/>
              </a:spcAft>
              <a:buFont typeface="Arial" panose="020B0604020202020204" pitchFamily="34" charset="0"/>
              <a:buNone/>
              <a:defRPr sz="800" b="0"/>
            </a:lvl2pPr>
            <a:lvl3pPr marL="0" indent="0">
              <a:lnSpc>
                <a:spcPct val="100000"/>
              </a:lnSpc>
              <a:spcBef>
                <a:spcPts val="0"/>
              </a:spcBef>
              <a:spcAft>
                <a:spcPts val="0"/>
              </a:spcAft>
              <a:buNone/>
              <a:defRPr sz="800" b="0"/>
            </a:lvl3pPr>
            <a:lvl4pPr marL="0" indent="0">
              <a:lnSpc>
                <a:spcPct val="100000"/>
              </a:lnSpc>
              <a:spcBef>
                <a:spcPts val="0"/>
              </a:spcBef>
              <a:spcAft>
                <a:spcPts val="0"/>
              </a:spcAft>
              <a:buNone/>
              <a:defRPr sz="800" b="0"/>
            </a:lvl4pPr>
            <a:lvl5pPr marL="0" indent="0">
              <a:lnSpc>
                <a:spcPct val="100000"/>
              </a:lnSpc>
              <a:spcBef>
                <a:spcPts val="0"/>
              </a:spcBef>
              <a:spcAft>
                <a:spcPts val="0"/>
              </a:spcAft>
              <a:buNone/>
              <a:defRPr sz="800" b="0"/>
            </a:lvl5pPr>
            <a:lvl6pPr marL="0" indent="0">
              <a:lnSpc>
                <a:spcPct val="100000"/>
              </a:lnSpc>
              <a:spcBef>
                <a:spcPts val="0"/>
              </a:spcBef>
              <a:spcAft>
                <a:spcPts val="0"/>
              </a:spcAft>
              <a:buNone/>
              <a:defRPr sz="800" b="0"/>
            </a:lvl6pPr>
            <a:lvl7pPr marL="0" indent="0">
              <a:lnSpc>
                <a:spcPct val="100000"/>
              </a:lnSpc>
              <a:spcBef>
                <a:spcPts val="0"/>
              </a:spcBef>
              <a:spcAft>
                <a:spcPts val="0"/>
              </a:spcAft>
              <a:buNone/>
              <a:defRPr sz="800" b="0"/>
            </a:lvl7pPr>
            <a:lvl8pPr marL="0" indent="0">
              <a:lnSpc>
                <a:spcPct val="100000"/>
              </a:lnSpc>
              <a:spcBef>
                <a:spcPts val="0"/>
              </a:spcBef>
              <a:spcAft>
                <a:spcPts val="0"/>
              </a:spcAft>
              <a:buNone/>
              <a:defRPr sz="800" b="0"/>
            </a:lvl8pPr>
            <a:lvl9pPr marL="0" indent="0">
              <a:lnSpc>
                <a:spcPct val="100000"/>
              </a:lnSpc>
              <a:spcBef>
                <a:spcPts val="0"/>
              </a:spcBef>
              <a:spcAft>
                <a:spcPts val="0"/>
              </a:spcAft>
              <a:buNone/>
              <a:defRPr sz="800" b="0"/>
            </a:lvl9pPr>
          </a:lstStyle>
          <a:p>
            <a:pPr lvl="0"/>
            <a:r>
              <a:rPr lang="en-US"/>
              <a:t>Footnote/Source</a:t>
            </a:r>
          </a:p>
        </p:txBody>
      </p:sp>
      <p:sp>
        <p:nvSpPr>
          <p:cNvPr id="2" name="Rechteck 1">
            <a:extLst>
              <a:ext uri="{FF2B5EF4-FFF2-40B4-BE49-F238E27FC236}">
                <a16:creationId xmlns:a16="http://schemas.microsoft.com/office/drawing/2014/main" id="{964E6C92-F738-050B-D124-0B9B2D1A3A22}"/>
              </a:ext>
              <a:ext uri="{C183D7F6-B498-43B3-948B-1728B52AA6E4}">
                <adec:decorative xmlns:adec="http://schemas.microsoft.com/office/drawing/2017/decorative" val="1"/>
              </a:ext>
            </a:extLst>
          </p:cNvPr>
          <p:cNvSpPr/>
          <p:nvPr userDrawn="1"/>
        </p:nvSpPr>
        <p:spPr bwMode="ltGray">
          <a:xfrm>
            <a:off x="0" y="0"/>
            <a:ext cx="35748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3" name="Inhaltsplatzhalter 2">
            <a:extLst>
              <a:ext uri="{FF2B5EF4-FFF2-40B4-BE49-F238E27FC236}">
                <a16:creationId xmlns:a16="http://schemas.microsoft.com/office/drawing/2014/main" id="{57AF223A-9133-4CD7-A24F-37E750D20428}"/>
              </a:ext>
            </a:extLst>
          </p:cNvPr>
          <p:cNvSpPr>
            <a:spLocks noGrp="1"/>
          </p:cNvSpPr>
          <p:nvPr>
            <p:ph idx="16" hasCustomPrompt="1"/>
          </p:nvPr>
        </p:nvSpPr>
        <p:spPr bwMode="white">
          <a:xfrm>
            <a:off x="479376" y="476670"/>
            <a:ext cx="2808000" cy="5472000"/>
          </a:xfrm>
          <a:noFill/>
        </p:spPr>
        <p:txBody>
          <a:bodyPr lIns="0" tIns="0" rIns="0"/>
          <a:lstStyle>
            <a:lvl1pPr>
              <a:defRPr sz="1200">
                <a:solidFill>
                  <a:schemeClr val="tx2"/>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792000" indent="-216000">
              <a:defRPr sz="1200">
                <a:solidFill>
                  <a:schemeClr val="tx2"/>
                </a:solidFill>
              </a:defRPr>
            </a:lvl5pPr>
            <a:lvl6pPr marL="792000" indent="-216000">
              <a:defRPr sz="1200">
                <a:solidFill>
                  <a:schemeClr val="tx2"/>
                </a:solidFill>
              </a:defRPr>
            </a:lvl6pPr>
            <a:lvl7pPr marL="792000" indent="-216000">
              <a:defRPr sz="1200">
                <a:solidFill>
                  <a:schemeClr val="tx2"/>
                </a:solidFill>
              </a:defRPr>
            </a:lvl7pPr>
            <a:lvl8pPr marL="792000" indent="-216000">
              <a:defRPr sz="1200">
                <a:solidFill>
                  <a:schemeClr val="tx2"/>
                </a:solidFill>
              </a:defRPr>
            </a:lvl8pPr>
            <a:lvl9pPr marL="792000" indent="-216000">
              <a:defRPr sz="1200">
                <a:solidFill>
                  <a:schemeClr val="tx2"/>
                </a:solidFill>
              </a:defRPr>
            </a:lvl9pPr>
          </a:lstStyle>
          <a:p>
            <a:pPr lvl="0"/>
            <a:r>
              <a:rPr lang="en-US"/>
              <a:t>Edit text by clicking. Use the "Increase/decrease list level" buttons on the Start tab to switch between the set up text levels. For an optional subheading, set the text in bold.</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8" name="Fußzeilenplatzhalter 7">
            <a:extLst>
              <a:ext uri="{FF2B5EF4-FFF2-40B4-BE49-F238E27FC236}">
                <a16:creationId xmlns:a16="http://schemas.microsoft.com/office/drawing/2014/main" id="{968BB1DE-E9BE-775B-4288-1AF4F0D5B1B1}"/>
              </a:ext>
            </a:extLst>
          </p:cNvPr>
          <p:cNvSpPr>
            <a:spLocks noGrp="1"/>
          </p:cNvSpPr>
          <p:nvPr>
            <p:ph type="ftr" sz="quarter" idx="21"/>
          </p:nvPr>
        </p:nvSpPr>
        <p:spPr bwMode="gray"/>
        <p:txBody>
          <a:bodyPr/>
          <a:lstStyle/>
          <a:p>
            <a:r>
              <a:rPr lang="en-US"/>
              <a:t>2025 China Pharmaceutical Industry RUG Meeting</a:t>
            </a:r>
          </a:p>
        </p:txBody>
      </p:sp>
      <p:sp>
        <p:nvSpPr>
          <p:cNvPr id="9" name="Foliennummernplatzhalter 8">
            <a:extLst>
              <a:ext uri="{FF2B5EF4-FFF2-40B4-BE49-F238E27FC236}">
                <a16:creationId xmlns:a16="http://schemas.microsoft.com/office/drawing/2014/main" id="{3E2B5224-32EA-94A3-115E-0FDE596416E4}"/>
              </a:ext>
            </a:extLst>
          </p:cNvPr>
          <p:cNvSpPr>
            <a:spLocks noGrp="1"/>
          </p:cNvSpPr>
          <p:nvPr>
            <p:ph type="sldNum" sz="quarter" idx="22"/>
          </p:nvPr>
        </p:nvSpPr>
        <p:spPr bwMode="gray"/>
        <p:txBody>
          <a:bodyPr/>
          <a:lstStyle/>
          <a:p>
            <a:fld id="{DF4E8F9F-5B1F-4F5B-BE49-3245D8C18D9F}" type="slidenum">
              <a:rPr lang="en-US" smtClean="0"/>
              <a:pPr/>
              <a:t>‹#›</a:t>
            </a:fld>
            <a:endParaRPr lang="en-US"/>
          </a:p>
        </p:txBody>
      </p:sp>
      <p:pic>
        <p:nvPicPr>
          <p:cNvPr id="11" name="Grafik 10">
            <a:extLst>
              <a:ext uri="{FF2B5EF4-FFF2-40B4-BE49-F238E27FC236}">
                <a16:creationId xmlns:a16="http://schemas.microsoft.com/office/drawing/2014/main" id="{0815D78F-DFF9-F83D-6050-F8F2DCF549A4}"/>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479424" y="6165000"/>
            <a:ext cx="1234800" cy="372727"/>
          </a:xfrm>
          <a:prstGeom prst="rect">
            <a:avLst/>
          </a:prstGeom>
        </p:spPr>
      </p:pic>
    </p:spTree>
    <p:extLst>
      <p:ext uri="{BB962C8B-B14F-4D97-AF65-F5344CB8AC3E}">
        <p14:creationId xmlns:p14="http://schemas.microsoft.com/office/powerpoint/2010/main" val="2881625396"/>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margin dark (2)">
    <p:spTree>
      <p:nvGrpSpPr>
        <p:cNvPr id="1" name=""/>
        <p:cNvGrpSpPr/>
        <p:nvPr/>
      </p:nvGrpSpPr>
      <p:grpSpPr>
        <a:xfrm>
          <a:off x="0" y="0"/>
          <a:ext cx="0" cy="0"/>
          <a:chOff x="0" y="0"/>
          <a:chExt cx="0" cy="0"/>
        </a:xfrm>
      </p:grpSpPr>
      <p:sp>
        <p:nvSpPr>
          <p:cNvPr id="12" name="Titel 11"/>
          <p:cNvSpPr>
            <a:spLocks noGrp="1"/>
          </p:cNvSpPr>
          <p:nvPr>
            <p:ph type="title" hasCustomPrompt="1"/>
          </p:nvPr>
        </p:nvSpPr>
        <p:spPr bwMode="gray">
          <a:xfrm>
            <a:off x="479425" y="475421"/>
            <a:ext cx="7380288" cy="720000"/>
          </a:xfrm>
        </p:spPr>
        <p:txBody>
          <a:bodyPr/>
          <a:lstStyle>
            <a:lvl1pPr>
              <a:defRPr/>
            </a:lvl1pPr>
          </a:lstStyle>
          <a:p>
            <a:r>
              <a:rPr lang="en-US" err="1"/>
              <a:t>Folientitel</a:t>
            </a:r>
            <a:endParaRPr lang="en-US"/>
          </a:p>
        </p:txBody>
      </p:sp>
      <p:sp>
        <p:nvSpPr>
          <p:cNvPr id="3" name="Inhaltsplatzhalter 2"/>
          <p:cNvSpPr>
            <a:spLocks noGrp="1"/>
          </p:cNvSpPr>
          <p:nvPr>
            <p:ph idx="1" hasCustomPrompt="1"/>
          </p:nvPr>
        </p:nvSpPr>
        <p:spPr bwMode="gray">
          <a:xfrm>
            <a:off x="479425" y="1412874"/>
            <a:ext cx="7380288" cy="4392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Edit text by clicking. Use the "Increase/decrease list level" buttons on the Start tab to switch between the set up text levels. For an optional subheading, set the text in bold.</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2" name="Textplatzhalter 7">
            <a:extLst>
              <a:ext uri="{FF2B5EF4-FFF2-40B4-BE49-F238E27FC236}">
                <a16:creationId xmlns:a16="http://schemas.microsoft.com/office/drawing/2014/main" id="{08582CA4-7CD5-7812-627E-FD2D9C55D890}"/>
              </a:ext>
            </a:extLst>
          </p:cNvPr>
          <p:cNvSpPr>
            <a:spLocks noGrp="1"/>
          </p:cNvSpPr>
          <p:nvPr>
            <p:ph type="body" sz="quarter" idx="13" hasCustomPrompt="1"/>
          </p:nvPr>
        </p:nvSpPr>
        <p:spPr bwMode="gray">
          <a:xfrm>
            <a:off x="480000" y="5805280"/>
            <a:ext cx="7380000" cy="144000"/>
          </a:xfrm>
        </p:spPr>
        <p:txBody>
          <a:bodyPr anchor="b"/>
          <a:lstStyle>
            <a:lvl1pPr marL="0" indent="0">
              <a:lnSpc>
                <a:spcPct val="100000"/>
              </a:lnSpc>
              <a:spcBef>
                <a:spcPts val="0"/>
              </a:spcBef>
              <a:spcAft>
                <a:spcPts val="0"/>
              </a:spcAft>
              <a:buFont typeface="Arial" panose="020B0604020202020204" pitchFamily="34" charset="0"/>
              <a:buNone/>
              <a:defRPr sz="800" b="0"/>
            </a:lvl1pPr>
            <a:lvl2pPr marL="0" indent="0">
              <a:lnSpc>
                <a:spcPct val="100000"/>
              </a:lnSpc>
              <a:spcBef>
                <a:spcPts val="0"/>
              </a:spcBef>
              <a:spcAft>
                <a:spcPts val="0"/>
              </a:spcAft>
              <a:buFont typeface="Arial" panose="020B0604020202020204" pitchFamily="34" charset="0"/>
              <a:buNone/>
              <a:defRPr sz="800" b="0"/>
            </a:lvl2pPr>
            <a:lvl3pPr marL="0" indent="0">
              <a:lnSpc>
                <a:spcPct val="100000"/>
              </a:lnSpc>
              <a:spcBef>
                <a:spcPts val="0"/>
              </a:spcBef>
              <a:spcAft>
                <a:spcPts val="0"/>
              </a:spcAft>
              <a:buNone/>
              <a:defRPr sz="800" b="0"/>
            </a:lvl3pPr>
            <a:lvl4pPr marL="0" indent="0">
              <a:lnSpc>
                <a:spcPct val="100000"/>
              </a:lnSpc>
              <a:spcBef>
                <a:spcPts val="0"/>
              </a:spcBef>
              <a:spcAft>
                <a:spcPts val="0"/>
              </a:spcAft>
              <a:buNone/>
              <a:defRPr sz="800" b="0"/>
            </a:lvl4pPr>
            <a:lvl5pPr marL="0" indent="0">
              <a:lnSpc>
                <a:spcPct val="100000"/>
              </a:lnSpc>
              <a:spcBef>
                <a:spcPts val="0"/>
              </a:spcBef>
              <a:spcAft>
                <a:spcPts val="0"/>
              </a:spcAft>
              <a:buNone/>
              <a:defRPr sz="800" b="0"/>
            </a:lvl5pPr>
            <a:lvl6pPr marL="0" indent="0">
              <a:lnSpc>
                <a:spcPct val="100000"/>
              </a:lnSpc>
              <a:spcBef>
                <a:spcPts val="0"/>
              </a:spcBef>
              <a:spcAft>
                <a:spcPts val="0"/>
              </a:spcAft>
              <a:buNone/>
              <a:defRPr sz="800" b="0"/>
            </a:lvl6pPr>
            <a:lvl7pPr marL="0" indent="0">
              <a:lnSpc>
                <a:spcPct val="100000"/>
              </a:lnSpc>
              <a:spcBef>
                <a:spcPts val="0"/>
              </a:spcBef>
              <a:spcAft>
                <a:spcPts val="0"/>
              </a:spcAft>
              <a:buNone/>
              <a:defRPr sz="800" b="0"/>
            </a:lvl7pPr>
            <a:lvl8pPr marL="0" indent="0">
              <a:lnSpc>
                <a:spcPct val="100000"/>
              </a:lnSpc>
              <a:spcBef>
                <a:spcPts val="0"/>
              </a:spcBef>
              <a:spcAft>
                <a:spcPts val="0"/>
              </a:spcAft>
              <a:buNone/>
              <a:defRPr sz="800" b="0"/>
            </a:lvl8pPr>
            <a:lvl9pPr marL="0" indent="0">
              <a:lnSpc>
                <a:spcPct val="100000"/>
              </a:lnSpc>
              <a:spcBef>
                <a:spcPts val="0"/>
              </a:spcBef>
              <a:spcAft>
                <a:spcPts val="0"/>
              </a:spcAft>
              <a:buNone/>
              <a:defRPr sz="800" b="0"/>
            </a:lvl9pPr>
          </a:lstStyle>
          <a:p>
            <a:pPr lvl="0"/>
            <a:r>
              <a:rPr lang="en-US"/>
              <a:t>Footnote/Source</a:t>
            </a:r>
          </a:p>
        </p:txBody>
      </p:sp>
      <p:sp>
        <p:nvSpPr>
          <p:cNvPr id="4" name="Rechteck 3">
            <a:extLst>
              <a:ext uri="{FF2B5EF4-FFF2-40B4-BE49-F238E27FC236}">
                <a16:creationId xmlns:a16="http://schemas.microsoft.com/office/drawing/2014/main" id="{24688781-42AD-2AB8-7E4B-B07DF616297A}"/>
              </a:ext>
              <a:ext uri="{C183D7F6-B498-43B3-948B-1728B52AA6E4}">
                <adec:decorative xmlns:adec="http://schemas.microsoft.com/office/drawing/2017/decorative" val="1"/>
              </a:ext>
            </a:extLst>
          </p:cNvPr>
          <p:cNvSpPr/>
          <p:nvPr userDrawn="1"/>
        </p:nvSpPr>
        <p:spPr bwMode="ltGray">
          <a:xfrm>
            <a:off x="8617200" y="0"/>
            <a:ext cx="35748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5" name="Inhaltsplatzhalter 2">
            <a:extLst>
              <a:ext uri="{FF2B5EF4-FFF2-40B4-BE49-F238E27FC236}">
                <a16:creationId xmlns:a16="http://schemas.microsoft.com/office/drawing/2014/main" id="{86302274-F93B-1846-038E-F2D91EC79A58}"/>
              </a:ext>
            </a:extLst>
          </p:cNvPr>
          <p:cNvSpPr>
            <a:spLocks noGrp="1"/>
          </p:cNvSpPr>
          <p:nvPr>
            <p:ph idx="16" hasCustomPrompt="1"/>
          </p:nvPr>
        </p:nvSpPr>
        <p:spPr bwMode="white">
          <a:xfrm>
            <a:off x="8904624" y="476670"/>
            <a:ext cx="2808000" cy="5472000"/>
          </a:xfrm>
          <a:noFill/>
        </p:spPr>
        <p:txBody>
          <a:bodyPr lIns="0" tIns="0" rIns="0"/>
          <a:lstStyle>
            <a:lvl1pPr>
              <a:defRPr sz="1200">
                <a:solidFill>
                  <a:schemeClr val="tx2"/>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792000" indent="-216000">
              <a:defRPr sz="1200">
                <a:solidFill>
                  <a:schemeClr val="tx2"/>
                </a:solidFill>
              </a:defRPr>
            </a:lvl5pPr>
            <a:lvl6pPr marL="792000" indent="-216000">
              <a:defRPr sz="1200">
                <a:solidFill>
                  <a:schemeClr val="tx2"/>
                </a:solidFill>
              </a:defRPr>
            </a:lvl6pPr>
            <a:lvl7pPr marL="792000" indent="-216000">
              <a:defRPr sz="1200">
                <a:solidFill>
                  <a:schemeClr val="tx2"/>
                </a:solidFill>
              </a:defRPr>
            </a:lvl7pPr>
            <a:lvl8pPr marL="792000" indent="-216000">
              <a:defRPr sz="1200">
                <a:solidFill>
                  <a:schemeClr val="tx2"/>
                </a:solidFill>
              </a:defRPr>
            </a:lvl8pPr>
            <a:lvl9pPr marL="792000" indent="-216000">
              <a:defRPr sz="1200">
                <a:solidFill>
                  <a:schemeClr val="tx2"/>
                </a:solidFill>
              </a:defRPr>
            </a:lvl9pPr>
          </a:lstStyle>
          <a:p>
            <a:pPr lvl="0"/>
            <a:r>
              <a:rPr lang="en-US"/>
              <a:t>Edit text by clicking. Use the "Increase/decrease list level" buttons on the Start tab to switch between the set up text levels. For an optional subheading, set the text in bold.</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Foliennummernplatzhalter 9">
            <a:extLst>
              <a:ext uri="{FF2B5EF4-FFF2-40B4-BE49-F238E27FC236}">
                <a16:creationId xmlns:a16="http://schemas.microsoft.com/office/drawing/2014/main" id="{72FCF5F4-CA3B-1BFB-C58A-7D430F5E452D}"/>
              </a:ext>
            </a:extLst>
          </p:cNvPr>
          <p:cNvSpPr>
            <a:spLocks noGrp="1"/>
          </p:cNvSpPr>
          <p:nvPr>
            <p:ph type="sldNum" sz="quarter" idx="18"/>
          </p:nvPr>
        </p:nvSpPr>
        <p:spPr bwMode="gray"/>
        <p:txBody>
          <a:bodyPr/>
          <a:lstStyle>
            <a:lvl1pPr>
              <a:defRPr>
                <a:solidFill>
                  <a:schemeClr val="bg1"/>
                </a:solidFill>
              </a:defRPr>
            </a:lvl1pPr>
          </a:lstStyle>
          <a:p>
            <a:fld id="{8FF9B0DE-3FEB-4AA0-B465-B80EF7C1333D}" type="slidenum">
              <a:rPr lang="en-US" smtClean="0"/>
              <a:pPr/>
              <a:t>‹#›</a:t>
            </a:fld>
            <a:endParaRPr lang="en-US"/>
          </a:p>
        </p:txBody>
      </p:sp>
      <p:sp>
        <p:nvSpPr>
          <p:cNvPr id="6" name="Fußzeilenplatzhalter 5">
            <a:extLst>
              <a:ext uri="{FF2B5EF4-FFF2-40B4-BE49-F238E27FC236}">
                <a16:creationId xmlns:a16="http://schemas.microsoft.com/office/drawing/2014/main" id="{3C34E6B4-9185-474A-FF6F-DCBB3809D0C0}"/>
              </a:ext>
            </a:extLst>
          </p:cNvPr>
          <p:cNvSpPr>
            <a:spLocks noGrp="1"/>
          </p:cNvSpPr>
          <p:nvPr>
            <p:ph type="ftr" sz="quarter" idx="19"/>
          </p:nvPr>
        </p:nvSpPr>
        <p:spPr bwMode="gray"/>
        <p:txBody>
          <a:bodyPr/>
          <a:lstStyle>
            <a:lvl1pPr>
              <a:defRPr>
                <a:solidFill>
                  <a:schemeClr val="bg1"/>
                </a:solidFill>
              </a:defRPr>
            </a:lvl1pPr>
          </a:lstStyle>
          <a:p>
            <a:r>
              <a:rPr lang="en-US"/>
              <a:t>2025 China Pharmaceutical Industry RUG Meeting</a:t>
            </a:r>
          </a:p>
        </p:txBody>
      </p:sp>
    </p:spTree>
    <p:extLst>
      <p:ext uri="{BB962C8B-B14F-4D97-AF65-F5344CB8AC3E}">
        <p14:creationId xmlns:p14="http://schemas.microsoft.com/office/powerpoint/2010/main" val="3954476981"/>
      </p:ext>
    </p:extLst>
  </p:cSld>
  <p:clrMapOvr>
    <a:masterClrMapping/>
  </p:clrMapOvr>
  <p:extLst>
    <p:ext uri="{DCECCB84-F9BA-43D5-87BE-67443E8EF086}">
      <p15:sldGuideLst xmlns:p15="http://schemas.microsoft.com/office/powerpoint/2012/main">
        <p15:guide id="2" pos="4951"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B969D033-1776-30E3-34FB-6D433A2B3D1E}"/>
              </a:ext>
            </a:extLst>
          </p:cNvPr>
          <p:cNvSpPr>
            <a:spLocks noGrp="1"/>
          </p:cNvSpPr>
          <p:nvPr>
            <p:ph type="title" hasCustomPrompt="1"/>
          </p:nvPr>
        </p:nvSpPr>
        <p:spPr bwMode="gray"/>
        <p:txBody>
          <a:bodyPr/>
          <a:lstStyle/>
          <a:p>
            <a:r>
              <a:rPr lang="en-US"/>
              <a:t>Mastertitelformat bearbeiten</a:t>
            </a:r>
          </a:p>
        </p:txBody>
      </p:sp>
      <p:sp>
        <p:nvSpPr>
          <p:cNvPr id="3" name="Inhaltsplatzhalter 2"/>
          <p:cNvSpPr>
            <a:spLocks noGrp="1"/>
          </p:cNvSpPr>
          <p:nvPr>
            <p:ph idx="1" hasCustomPrompt="1"/>
          </p:nvPr>
        </p:nvSpPr>
        <p:spPr bwMode="gray">
          <a:xfrm>
            <a:off x="479425" y="1412876"/>
            <a:ext cx="5472114" cy="4392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Edit text by clicking. Use the "Increase/decrease list level" buttons on the Start tab to switch between the set up text levels. For an optional subheading, set the text in bold.</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2" name="Inhaltsplatzhalter 2">
            <a:extLst>
              <a:ext uri="{FF2B5EF4-FFF2-40B4-BE49-F238E27FC236}">
                <a16:creationId xmlns:a16="http://schemas.microsoft.com/office/drawing/2014/main" id="{BADB063E-26C4-805D-BAFD-D98A9ADF74B2}"/>
              </a:ext>
            </a:extLst>
          </p:cNvPr>
          <p:cNvSpPr>
            <a:spLocks noGrp="1"/>
          </p:cNvSpPr>
          <p:nvPr>
            <p:ph idx="16" hasCustomPrompt="1"/>
          </p:nvPr>
        </p:nvSpPr>
        <p:spPr bwMode="gray">
          <a:xfrm>
            <a:off x="6240461" y="1412876"/>
            <a:ext cx="5472114" cy="4392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Edit text by clicking. Use the "Increase/decrease list level" buttons on the Start tab to switch between the set up text levels. For an optional subheading, set the text in bold.</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8" name="Textplatzhalter 7"/>
          <p:cNvSpPr>
            <a:spLocks noGrp="1"/>
          </p:cNvSpPr>
          <p:nvPr>
            <p:ph type="body" sz="quarter" idx="13" hasCustomPrompt="1"/>
          </p:nvPr>
        </p:nvSpPr>
        <p:spPr bwMode="gray">
          <a:xfrm>
            <a:off x="480000" y="5805280"/>
            <a:ext cx="11232000" cy="144000"/>
          </a:xfrm>
        </p:spPr>
        <p:txBody>
          <a:bodyPr anchor="b"/>
          <a:lstStyle>
            <a:lvl1pPr marL="0" indent="0">
              <a:lnSpc>
                <a:spcPct val="100000"/>
              </a:lnSpc>
              <a:spcBef>
                <a:spcPts val="0"/>
              </a:spcBef>
              <a:spcAft>
                <a:spcPts val="0"/>
              </a:spcAft>
              <a:buFont typeface="Arial" panose="020B0604020202020204" pitchFamily="34" charset="0"/>
              <a:buNone/>
              <a:defRPr sz="800" b="0"/>
            </a:lvl1pPr>
            <a:lvl2pPr marL="0" indent="0">
              <a:lnSpc>
                <a:spcPct val="100000"/>
              </a:lnSpc>
              <a:spcBef>
                <a:spcPts val="0"/>
              </a:spcBef>
              <a:spcAft>
                <a:spcPts val="0"/>
              </a:spcAft>
              <a:buFont typeface="Arial" panose="020B0604020202020204" pitchFamily="34" charset="0"/>
              <a:buNone/>
              <a:defRPr sz="800" b="0"/>
            </a:lvl2pPr>
            <a:lvl3pPr marL="0" indent="0">
              <a:lnSpc>
                <a:spcPct val="100000"/>
              </a:lnSpc>
              <a:spcBef>
                <a:spcPts val="0"/>
              </a:spcBef>
              <a:spcAft>
                <a:spcPts val="0"/>
              </a:spcAft>
              <a:buNone/>
              <a:defRPr sz="800" b="0"/>
            </a:lvl3pPr>
            <a:lvl4pPr marL="0" indent="0">
              <a:lnSpc>
                <a:spcPct val="100000"/>
              </a:lnSpc>
              <a:spcBef>
                <a:spcPts val="0"/>
              </a:spcBef>
              <a:spcAft>
                <a:spcPts val="0"/>
              </a:spcAft>
              <a:buNone/>
              <a:defRPr sz="800" b="0"/>
            </a:lvl4pPr>
            <a:lvl5pPr marL="0" indent="0">
              <a:lnSpc>
                <a:spcPct val="100000"/>
              </a:lnSpc>
              <a:spcBef>
                <a:spcPts val="0"/>
              </a:spcBef>
              <a:spcAft>
                <a:spcPts val="0"/>
              </a:spcAft>
              <a:buNone/>
              <a:defRPr sz="800" b="0"/>
            </a:lvl5pPr>
            <a:lvl6pPr marL="0" indent="0">
              <a:lnSpc>
                <a:spcPct val="100000"/>
              </a:lnSpc>
              <a:spcBef>
                <a:spcPts val="0"/>
              </a:spcBef>
              <a:spcAft>
                <a:spcPts val="0"/>
              </a:spcAft>
              <a:buNone/>
              <a:defRPr sz="800" b="0"/>
            </a:lvl6pPr>
            <a:lvl7pPr marL="0" indent="0">
              <a:lnSpc>
                <a:spcPct val="100000"/>
              </a:lnSpc>
              <a:spcBef>
                <a:spcPts val="0"/>
              </a:spcBef>
              <a:spcAft>
                <a:spcPts val="0"/>
              </a:spcAft>
              <a:buNone/>
              <a:defRPr sz="800" b="0"/>
            </a:lvl7pPr>
            <a:lvl8pPr marL="0" indent="0">
              <a:lnSpc>
                <a:spcPct val="100000"/>
              </a:lnSpc>
              <a:spcBef>
                <a:spcPts val="0"/>
              </a:spcBef>
              <a:spcAft>
                <a:spcPts val="0"/>
              </a:spcAft>
              <a:buNone/>
              <a:defRPr sz="800" b="0"/>
            </a:lvl8pPr>
            <a:lvl9pPr marL="0" indent="0">
              <a:lnSpc>
                <a:spcPct val="100000"/>
              </a:lnSpc>
              <a:spcBef>
                <a:spcPts val="0"/>
              </a:spcBef>
              <a:spcAft>
                <a:spcPts val="0"/>
              </a:spcAft>
              <a:buNone/>
              <a:defRPr sz="800" b="0"/>
            </a:lvl9pPr>
          </a:lstStyle>
          <a:p>
            <a:pPr lvl="0"/>
            <a:r>
              <a:rPr lang="en-US"/>
              <a:t>Footnote/Source</a:t>
            </a:r>
          </a:p>
        </p:txBody>
      </p:sp>
      <p:sp>
        <p:nvSpPr>
          <p:cNvPr id="10" name="Foliennummernplatzhalter 9">
            <a:extLst>
              <a:ext uri="{FF2B5EF4-FFF2-40B4-BE49-F238E27FC236}">
                <a16:creationId xmlns:a16="http://schemas.microsoft.com/office/drawing/2014/main" id="{94D61AF6-E14A-F199-9F75-3E049334E961}"/>
              </a:ext>
            </a:extLst>
          </p:cNvPr>
          <p:cNvSpPr>
            <a:spLocks noGrp="1"/>
          </p:cNvSpPr>
          <p:nvPr>
            <p:ph type="sldNum" sz="quarter" idx="15"/>
          </p:nvPr>
        </p:nvSpPr>
        <p:spPr bwMode="gray"/>
        <p:txBody>
          <a:bodyPr/>
          <a:lstStyle/>
          <a:p>
            <a:fld id="{8FF9B0DE-3FEB-4AA0-B465-B80EF7C1333D}" type="slidenum">
              <a:rPr lang="en-US" smtClean="0"/>
              <a:pPr/>
              <a:t>‹#›</a:t>
            </a:fld>
            <a:endParaRPr lang="en-US"/>
          </a:p>
        </p:txBody>
      </p:sp>
      <p:sp>
        <p:nvSpPr>
          <p:cNvPr id="7" name="Fußzeilenplatzhalter 6">
            <a:extLst>
              <a:ext uri="{FF2B5EF4-FFF2-40B4-BE49-F238E27FC236}">
                <a16:creationId xmlns:a16="http://schemas.microsoft.com/office/drawing/2014/main" id="{183299EF-0735-B377-A1A9-0068F4589F5F}"/>
              </a:ext>
            </a:extLst>
          </p:cNvPr>
          <p:cNvSpPr>
            <a:spLocks noGrp="1"/>
          </p:cNvSpPr>
          <p:nvPr>
            <p:ph type="ftr" sz="quarter" idx="21"/>
          </p:nvPr>
        </p:nvSpPr>
        <p:spPr bwMode="gray"/>
        <p:txBody>
          <a:bodyPr/>
          <a:lstStyle/>
          <a:p>
            <a:r>
              <a:rPr lang="en-US"/>
              <a:t>2025 China Pharmaceutical Industry RUG Meeting</a:t>
            </a:r>
          </a:p>
        </p:txBody>
      </p:sp>
    </p:spTree>
    <p:extLst>
      <p:ext uri="{BB962C8B-B14F-4D97-AF65-F5344CB8AC3E}">
        <p14:creationId xmlns:p14="http://schemas.microsoft.com/office/powerpoint/2010/main" val="2767965743"/>
      </p:ext>
    </p:extLst>
  </p:cSld>
  <p:clrMapOvr>
    <a:masterClrMapping/>
  </p:clrMapOvr>
  <p:extLst>
    <p:ext uri="{DCECCB84-F9BA-43D5-87BE-67443E8EF086}">
      <p15:sldGuideLst xmlns:p15="http://schemas.microsoft.com/office/powerpoint/2012/main">
        <p15:guide id="1" pos="3749" userDrawn="1">
          <p15:clr>
            <a:srgbClr val="FBAE40"/>
          </p15:clr>
        </p15:guide>
        <p15:guide id="2" pos="3931"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s">
    <p:spTree>
      <p:nvGrpSpPr>
        <p:cNvPr id="1" name=""/>
        <p:cNvGrpSpPr/>
        <p:nvPr/>
      </p:nvGrpSpPr>
      <p:grpSpPr>
        <a:xfrm>
          <a:off x="0" y="0"/>
          <a:ext cx="0" cy="0"/>
          <a:chOff x="0" y="0"/>
          <a:chExt cx="0" cy="0"/>
        </a:xfrm>
      </p:grpSpPr>
      <p:sp>
        <p:nvSpPr>
          <p:cNvPr id="12" name="Titel 11"/>
          <p:cNvSpPr>
            <a:spLocks noGrp="1"/>
          </p:cNvSpPr>
          <p:nvPr>
            <p:ph type="title" hasCustomPrompt="1"/>
          </p:nvPr>
        </p:nvSpPr>
        <p:spPr bwMode="gray"/>
        <p:txBody>
          <a:bodyPr/>
          <a:lstStyle>
            <a:lvl1pPr>
              <a:defRPr/>
            </a:lvl1pPr>
          </a:lstStyle>
          <a:p>
            <a:r>
              <a:rPr lang="en-US" err="1"/>
              <a:t>Folientitel</a:t>
            </a:r>
            <a:endParaRPr lang="en-US"/>
          </a:p>
        </p:txBody>
      </p:sp>
      <p:sp>
        <p:nvSpPr>
          <p:cNvPr id="3" name="Inhaltsplatzhalter 2"/>
          <p:cNvSpPr>
            <a:spLocks noGrp="1"/>
          </p:cNvSpPr>
          <p:nvPr>
            <p:ph idx="1" hasCustomPrompt="1"/>
          </p:nvPr>
        </p:nvSpPr>
        <p:spPr bwMode="gray">
          <a:xfrm>
            <a:off x="479834" y="1413222"/>
            <a:ext cx="3563938" cy="4392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Edit text by clicking. Use the "Increase/decrease list level" buttons on the Start tab to switch between the set up text levels. For an optional subheading, set the text in bold.</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p:txBody>
      </p:sp>
      <p:sp>
        <p:nvSpPr>
          <p:cNvPr id="2" name="Inhaltsplatzhalter 2">
            <a:extLst>
              <a:ext uri="{FF2B5EF4-FFF2-40B4-BE49-F238E27FC236}">
                <a16:creationId xmlns:a16="http://schemas.microsoft.com/office/drawing/2014/main" id="{BADB063E-26C4-805D-BAFD-D98A9ADF74B2}"/>
              </a:ext>
            </a:extLst>
          </p:cNvPr>
          <p:cNvSpPr>
            <a:spLocks noGrp="1"/>
          </p:cNvSpPr>
          <p:nvPr>
            <p:ph idx="16" hasCustomPrompt="1"/>
          </p:nvPr>
        </p:nvSpPr>
        <p:spPr bwMode="gray">
          <a:xfrm>
            <a:off x="4332288" y="1412876"/>
            <a:ext cx="3527425" cy="4392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Edit text by clicking. Use the "Increase/decrease list level" buttons on the Start tab to switch between the set up text levels. For an optional subheading, set the text in bold.</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p:txBody>
      </p:sp>
      <p:sp>
        <p:nvSpPr>
          <p:cNvPr id="4" name="Inhaltsplatzhalter 2">
            <a:extLst>
              <a:ext uri="{FF2B5EF4-FFF2-40B4-BE49-F238E27FC236}">
                <a16:creationId xmlns:a16="http://schemas.microsoft.com/office/drawing/2014/main" id="{D1B68FCE-197A-6E5E-0E54-04837565753A}"/>
              </a:ext>
            </a:extLst>
          </p:cNvPr>
          <p:cNvSpPr>
            <a:spLocks noGrp="1"/>
          </p:cNvSpPr>
          <p:nvPr>
            <p:ph idx="17" hasCustomPrompt="1"/>
          </p:nvPr>
        </p:nvSpPr>
        <p:spPr bwMode="gray">
          <a:xfrm>
            <a:off x="8148638" y="1412876"/>
            <a:ext cx="3563937" cy="4392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Edit text by clicking. Use the "Increase/decrease list level" buttons on the Start tab to switch between the set up text levels. For an optional subheading, set the text in bold.</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p:txBody>
      </p:sp>
      <p:sp>
        <p:nvSpPr>
          <p:cNvPr id="10" name="Foliennummernplatzhalter 9">
            <a:extLst>
              <a:ext uri="{FF2B5EF4-FFF2-40B4-BE49-F238E27FC236}">
                <a16:creationId xmlns:a16="http://schemas.microsoft.com/office/drawing/2014/main" id="{94D61AF6-E14A-F199-9F75-3E049334E961}"/>
              </a:ext>
            </a:extLst>
          </p:cNvPr>
          <p:cNvSpPr>
            <a:spLocks noGrp="1"/>
          </p:cNvSpPr>
          <p:nvPr>
            <p:ph type="sldNum" sz="quarter" idx="15"/>
          </p:nvPr>
        </p:nvSpPr>
        <p:spPr bwMode="gray"/>
        <p:txBody>
          <a:bodyPr/>
          <a:lstStyle/>
          <a:p>
            <a:fld id="{8FF9B0DE-3FEB-4AA0-B465-B80EF7C1333D}" type="slidenum">
              <a:rPr lang="en-US" smtClean="0"/>
              <a:pPr/>
              <a:t>‹#›</a:t>
            </a:fld>
            <a:endParaRPr lang="en-US"/>
          </a:p>
        </p:txBody>
      </p:sp>
      <p:sp>
        <p:nvSpPr>
          <p:cNvPr id="8" name="Textplatzhalter 7"/>
          <p:cNvSpPr>
            <a:spLocks noGrp="1"/>
          </p:cNvSpPr>
          <p:nvPr>
            <p:ph type="body" sz="quarter" idx="13" hasCustomPrompt="1"/>
          </p:nvPr>
        </p:nvSpPr>
        <p:spPr bwMode="gray">
          <a:xfrm>
            <a:off x="480000" y="5805280"/>
            <a:ext cx="11232000" cy="144000"/>
          </a:xfrm>
        </p:spPr>
        <p:txBody>
          <a:bodyPr anchor="b"/>
          <a:lstStyle>
            <a:lvl1pPr marL="0" indent="0">
              <a:lnSpc>
                <a:spcPct val="100000"/>
              </a:lnSpc>
              <a:spcBef>
                <a:spcPts val="0"/>
              </a:spcBef>
              <a:spcAft>
                <a:spcPts val="0"/>
              </a:spcAft>
              <a:buFont typeface="Arial" panose="020B0604020202020204" pitchFamily="34" charset="0"/>
              <a:buNone/>
              <a:defRPr sz="800" b="0"/>
            </a:lvl1pPr>
            <a:lvl2pPr marL="0" indent="0">
              <a:lnSpc>
                <a:spcPct val="100000"/>
              </a:lnSpc>
              <a:spcBef>
                <a:spcPts val="0"/>
              </a:spcBef>
              <a:spcAft>
                <a:spcPts val="0"/>
              </a:spcAft>
              <a:buFont typeface="Arial" panose="020B0604020202020204" pitchFamily="34" charset="0"/>
              <a:buNone/>
              <a:defRPr sz="800" b="0"/>
            </a:lvl2pPr>
            <a:lvl3pPr marL="0" indent="0">
              <a:lnSpc>
                <a:spcPct val="100000"/>
              </a:lnSpc>
              <a:spcBef>
                <a:spcPts val="0"/>
              </a:spcBef>
              <a:spcAft>
                <a:spcPts val="0"/>
              </a:spcAft>
              <a:buNone/>
              <a:defRPr sz="800" b="0"/>
            </a:lvl3pPr>
            <a:lvl4pPr marL="0" indent="0">
              <a:lnSpc>
                <a:spcPct val="100000"/>
              </a:lnSpc>
              <a:spcBef>
                <a:spcPts val="0"/>
              </a:spcBef>
              <a:spcAft>
                <a:spcPts val="0"/>
              </a:spcAft>
              <a:buNone/>
              <a:defRPr sz="800" b="0"/>
            </a:lvl4pPr>
            <a:lvl5pPr marL="0" indent="0">
              <a:lnSpc>
                <a:spcPct val="100000"/>
              </a:lnSpc>
              <a:spcBef>
                <a:spcPts val="0"/>
              </a:spcBef>
              <a:spcAft>
                <a:spcPts val="0"/>
              </a:spcAft>
              <a:buNone/>
              <a:defRPr sz="800" b="0"/>
            </a:lvl5pPr>
            <a:lvl6pPr marL="0" indent="0">
              <a:lnSpc>
                <a:spcPct val="100000"/>
              </a:lnSpc>
              <a:spcBef>
                <a:spcPts val="0"/>
              </a:spcBef>
              <a:spcAft>
                <a:spcPts val="0"/>
              </a:spcAft>
              <a:buNone/>
              <a:defRPr sz="800" b="0"/>
            </a:lvl6pPr>
            <a:lvl7pPr marL="0" indent="0">
              <a:lnSpc>
                <a:spcPct val="100000"/>
              </a:lnSpc>
              <a:spcBef>
                <a:spcPts val="0"/>
              </a:spcBef>
              <a:spcAft>
                <a:spcPts val="0"/>
              </a:spcAft>
              <a:buNone/>
              <a:defRPr sz="800" b="0"/>
            </a:lvl7pPr>
            <a:lvl8pPr marL="0" indent="0">
              <a:lnSpc>
                <a:spcPct val="100000"/>
              </a:lnSpc>
              <a:spcBef>
                <a:spcPts val="0"/>
              </a:spcBef>
              <a:spcAft>
                <a:spcPts val="0"/>
              </a:spcAft>
              <a:buNone/>
              <a:defRPr sz="800" b="0"/>
            </a:lvl8pPr>
            <a:lvl9pPr marL="0" indent="0">
              <a:lnSpc>
                <a:spcPct val="100000"/>
              </a:lnSpc>
              <a:spcBef>
                <a:spcPts val="0"/>
              </a:spcBef>
              <a:spcAft>
                <a:spcPts val="0"/>
              </a:spcAft>
              <a:buNone/>
              <a:defRPr sz="800" b="0"/>
            </a:lvl9pPr>
          </a:lstStyle>
          <a:p>
            <a:pPr lvl="0"/>
            <a:r>
              <a:rPr lang="en-US"/>
              <a:t>Footnote/Source</a:t>
            </a:r>
          </a:p>
        </p:txBody>
      </p:sp>
      <p:sp>
        <p:nvSpPr>
          <p:cNvPr id="7" name="Fußzeilenplatzhalter 6">
            <a:extLst>
              <a:ext uri="{FF2B5EF4-FFF2-40B4-BE49-F238E27FC236}">
                <a16:creationId xmlns:a16="http://schemas.microsoft.com/office/drawing/2014/main" id="{8C2E740B-CD4F-8BDC-2C1B-D377B1F6FC20}"/>
              </a:ext>
            </a:extLst>
          </p:cNvPr>
          <p:cNvSpPr>
            <a:spLocks noGrp="1"/>
          </p:cNvSpPr>
          <p:nvPr>
            <p:ph type="ftr" sz="quarter" idx="21"/>
          </p:nvPr>
        </p:nvSpPr>
        <p:spPr bwMode="gray"/>
        <p:txBody>
          <a:bodyPr/>
          <a:lstStyle/>
          <a:p>
            <a:r>
              <a:rPr lang="en-US"/>
              <a:t>2025 China Pharmaceutical Industry RUG Meeting</a:t>
            </a:r>
          </a:p>
        </p:txBody>
      </p:sp>
    </p:spTree>
    <p:extLst>
      <p:ext uri="{BB962C8B-B14F-4D97-AF65-F5344CB8AC3E}">
        <p14:creationId xmlns:p14="http://schemas.microsoft.com/office/powerpoint/2010/main" val="3660840846"/>
      </p:ext>
    </p:extLst>
  </p:cSld>
  <p:clrMapOvr>
    <a:masterClrMapping/>
  </p:clrMapOvr>
  <p:extLst>
    <p:ext uri="{DCECCB84-F9BA-43D5-87BE-67443E8EF086}">
      <p15:sldGuideLst xmlns:p15="http://schemas.microsoft.com/office/powerpoint/2012/main">
        <p15:guide id="1" pos="2547" userDrawn="1">
          <p15:clr>
            <a:srgbClr val="FBAE40"/>
          </p15:clr>
        </p15:guide>
        <p15:guide id="2" pos="4951" userDrawn="1">
          <p15:clr>
            <a:srgbClr val="FBAE40"/>
          </p15:clr>
        </p15:guide>
        <p15:guide id="3" pos="2729" userDrawn="1">
          <p15:clr>
            <a:srgbClr val="FBAE40"/>
          </p15:clr>
        </p15:guide>
        <p15:guide id="4" pos="513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12" name="Titel 11"/>
          <p:cNvSpPr>
            <a:spLocks noGrp="1"/>
          </p:cNvSpPr>
          <p:nvPr>
            <p:ph type="title" hasCustomPrompt="1"/>
          </p:nvPr>
        </p:nvSpPr>
        <p:spPr bwMode="gray"/>
        <p:txBody>
          <a:bodyPr/>
          <a:lstStyle>
            <a:lvl1pPr>
              <a:defRPr/>
            </a:lvl1pPr>
          </a:lstStyle>
          <a:p>
            <a:r>
              <a:rPr lang="en-US" err="1"/>
              <a:t>Folientitel</a:t>
            </a:r>
            <a:endParaRPr lang="en-US"/>
          </a:p>
        </p:txBody>
      </p:sp>
      <p:sp>
        <p:nvSpPr>
          <p:cNvPr id="3" name="Inhaltsplatzhalter 2"/>
          <p:cNvSpPr>
            <a:spLocks noGrp="1"/>
          </p:cNvSpPr>
          <p:nvPr>
            <p:ph idx="1" hasCustomPrompt="1"/>
          </p:nvPr>
        </p:nvSpPr>
        <p:spPr bwMode="gray">
          <a:xfrm>
            <a:off x="479425" y="1412876"/>
            <a:ext cx="3563938" cy="4392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Edit text by clicking. Use the "Increase/decrease list level" buttons on the Start tab to switch between the set up text levels. For an optional subheading, set the text in bold.</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p:txBody>
      </p:sp>
      <p:sp>
        <p:nvSpPr>
          <p:cNvPr id="8" name="Textplatzhalter 7"/>
          <p:cNvSpPr>
            <a:spLocks noGrp="1"/>
          </p:cNvSpPr>
          <p:nvPr>
            <p:ph type="body" sz="quarter" idx="13" hasCustomPrompt="1"/>
          </p:nvPr>
        </p:nvSpPr>
        <p:spPr bwMode="gray">
          <a:xfrm>
            <a:off x="480000" y="5805280"/>
            <a:ext cx="3564000" cy="144000"/>
          </a:xfrm>
        </p:spPr>
        <p:txBody>
          <a:bodyPr anchor="b"/>
          <a:lstStyle>
            <a:lvl1pPr marL="0" indent="0">
              <a:lnSpc>
                <a:spcPct val="100000"/>
              </a:lnSpc>
              <a:spcBef>
                <a:spcPts val="0"/>
              </a:spcBef>
              <a:spcAft>
                <a:spcPts val="0"/>
              </a:spcAft>
              <a:buFont typeface="Arial" panose="020B0604020202020204" pitchFamily="34" charset="0"/>
              <a:buNone/>
              <a:defRPr sz="800" b="0"/>
            </a:lvl1pPr>
            <a:lvl2pPr marL="0" indent="0">
              <a:lnSpc>
                <a:spcPct val="100000"/>
              </a:lnSpc>
              <a:spcBef>
                <a:spcPts val="0"/>
              </a:spcBef>
              <a:spcAft>
                <a:spcPts val="0"/>
              </a:spcAft>
              <a:buFont typeface="Arial" panose="020B0604020202020204" pitchFamily="34" charset="0"/>
              <a:buNone/>
              <a:defRPr sz="800" b="0"/>
            </a:lvl2pPr>
            <a:lvl3pPr marL="0" indent="0">
              <a:lnSpc>
                <a:spcPct val="100000"/>
              </a:lnSpc>
              <a:spcBef>
                <a:spcPts val="0"/>
              </a:spcBef>
              <a:spcAft>
                <a:spcPts val="0"/>
              </a:spcAft>
              <a:buNone/>
              <a:defRPr sz="800" b="0"/>
            </a:lvl3pPr>
            <a:lvl4pPr marL="0" indent="0">
              <a:lnSpc>
                <a:spcPct val="100000"/>
              </a:lnSpc>
              <a:spcBef>
                <a:spcPts val="0"/>
              </a:spcBef>
              <a:spcAft>
                <a:spcPts val="0"/>
              </a:spcAft>
              <a:buNone/>
              <a:defRPr sz="800" b="0"/>
            </a:lvl4pPr>
            <a:lvl5pPr marL="0" indent="0">
              <a:lnSpc>
                <a:spcPct val="100000"/>
              </a:lnSpc>
              <a:spcBef>
                <a:spcPts val="0"/>
              </a:spcBef>
              <a:spcAft>
                <a:spcPts val="0"/>
              </a:spcAft>
              <a:buNone/>
              <a:defRPr sz="800" b="0"/>
            </a:lvl5pPr>
            <a:lvl6pPr marL="0" indent="0">
              <a:lnSpc>
                <a:spcPct val="100000"/>
              </a:lnSpc>
              <a:spcBef>
                <a:spcPts val="0"/>
              </a:spcBef>
              <a:spcAft>
                <a:spcPts val="0"/>
              </a:spcAft>
              <a:buNone/>
              <a:defRPr sz="800" b="0"/>
            </a:lvl6pPr>
            <a:lvl7pPr marL="0" indent="0">
              <a:lnSpc>
                <a:spcPct val="100000"/>
              </a:lnSpc>
              <a:spcBef>
                <a:spcPts val="0"/>
              </a:spcBef>
              <a:spcAft>
                <a:spcPts val="0"/>
              </a:spcAft>
              <a:buNone/>
              <a:defRPr sz="800" b="0"/>
            </a:lvl7pPr>
            <a:lvl8pPr marL="0" indent="0">
              <a:lnSpc>
                <a:spcPct val="100000"/>
              </a:lnSpc>
              <a:spcBef>
                <a:spcPts val="0"/>
              </a:spcBef>
              <a:spcAft>
                <a:spcPts val="0"/>
              </a:spcAft>
              <a:buNone/>
              <a:defRPr sz="800" b="0"/>
            </a:lvl8pPr>
            <a:lvl9pPr marL="0" indent="0">
              <a:lnSpc>
                <a:spcPct val="100000"/>
              </a:lnSpc>
              <a:spcBef>
                <a:spcPts val="0"/>
              </a:spcBef>
              <a:spcAft>
                <a:spcPts val="0"/>
              </a:spcAft>
              <a:buNone/>
              <a:defRPr sz="800" b="0"/>
            </a:lvl9pPr>
          </a:lstStyle>
          <a:p>
            <a:pPr lvl="0"/>
            <a:r>
              <a:rPr lang="en-US"/>
              <a:t>Footnote/Source</a:t>
            </a:r>
          </a:p>
        </p:txBody>
      </p:sp>
      <p:sp>
        <p:nvSpPr>
          <p:cNvPr id="6" name="Bildplatzhalter 10">
            <a:extLst>
              <a:ext uri="{FF2B5EF4-FFF2-40B4-BE49-F238E27FC236}">
                <a16:creationId xmlns:a16="http://schemas.microsoft.com/office/drawing/2014/main" id="{FB127ACA-7301-1D15-F27B-789EB417CEE5}"/>
              </a:ext>
            </a:extLst>
          </p:cNvPr>
          <p:cNvSpPr>
            <a:spLocks noGrp="1"/>
          </p:cNvSpPr>
          <p:nvPr>
            <p:ph type="pic" sz="quarter" idx="10" hasCustomPrompt="1"/>
          </p:nvPr>
        </p:nvSpPr>
        <p:spPr bwMode="gray">
          <a:xfrm>
            <a:off x="4332288" y="1412875"/>
            <a:ext cx="7380287" cy="4537076"/>
          </a:xfrm>
          <a:solidFill>
            <a:srgbClr val="E5E3DE"/>
          </a:solidFill>
        </p:spPr>
        <p:txBody>
          <a:bodyPr tIns="720000" anchor="ctr" anchorCtr="0"/>
          <a:lstStyle>
            <a:lvl1pPr marL="0" indent="0" algn="ctr">
              <a:spcBef>
                <a:spcPts val="0"/>
              </a:spcBef>
              <a:spcAft>
                <a:spcPts val="0"/>
              </a:spcAft>
              <a:buFontTx/>
              <a:buNone/>
              <a:tabLst/>
              <a:defRPr sz="1200" b="0">
                <a:solidFill>
                  <a:schemeClr val="tx1"/>
                </a:solidFill>
              </a:defRPr>
            </a:lvl1pPr>
            <a:lvl2pPr marL="0" indent="0" algn="ctr">
              <a:spcBef>
                <a:spcPts val="0"/>
              </a:spcBef>
              <a:spcAft>
                <a:spcPts val="0"/>
              </a:spcAft>
              <a:buFontTx/>
              <a:buNone/>
              <a:tabLst/>
              <a:defRPr sz="1200" b="0"/>
            </a:lvl2pPr>
            <a:lvl3pPr marL="0" indent="0" algn="ctr">
              <a:spcBef>
                <a:spcPts val="0"/>
              </a:spcBef>
              <a:spcAft>
                <a:spcPts val="0"/>
              </a:spcAft>
              <a:buFontTx/>
              <a:buNone/>
              <a:tabLst/>
              <a:defRPr sz="1200" b="0"/>
            </a:lvl3pPr>
            <a:lvl4pPr marL="0" indent="0" algn="ctr">
              <a:spcBef>
                <a:spcPts val="0"/>
              </a:spcBef>
              <a:spcAft>
                <a:spcPts val="0"/>
              </a:spcAft>
              <a:buFontTx/>
              <a:buNone/>
              <a:tabLst/>
              <a:defRPr sz="1200" b="0"/>
            </a:lvl4pPr>
            <a:lvl5pPr marL="0" indent="0" algn="ctr">
              <a:spcBef>
                <a:spcPts val="0"/>
              </a:spcBef>
              <a:spcAft>
                <a:spcPts val="0"/>
              </a:spcAft>
              <a:buFontTx/>
              <a:buNone/>
              <a:tabLst/>
              <a:defRPr sz="1200" b="0"/>
            </a:lvl5pPr>
            <a:lvl6pPr marL="0" indent="0" algn="ctr">
              <a:spcBef>
                <a:spcPts val="0"/>
              </a:spcBef>
              <a:spcAft>
                <a:spcPts val="0"/>
              </a:spcAft>
              <a:buFontTx/>
              <a:buNone/>
              <a:tabLst/>
              <a:defRPr sz="1200" b="0"/>
            </a:lvl6pPr>
            <a:lvl7pPr marL="0" indent="0" algn="ctr">
              <a:spcBef>
                <a:spcPts val="0"/>
              </a:spcBef>
              <a:spcAft>
                <a:spcPts val="0"/>
              </a:spcAft>
              <a:buFontTx/>
              <a:buNone/>
              <a:tabLst/>
              <a:defRPr sz="1200" b="0"/>
            </a:lvl7pPr>
            <a:lvl8pPr marL="0" indent="0" algn="ctr">
              <a:spcBef>
                <a:spcPts val="0"/>
              </a:spcBef>
              <a:spcAft>
                <a:spcPts val="0"/>
              </a:spcAft>
              <a:buFontTx/>
              <a:buNone/>
              <a:tabLst/>
              <a:defRPr sz="1200" b="0"/>
            </a:lvl8pPr>
            <a:lvl9pPr marL="0" indent="0" algn="ctr">
              <a:spcBef>
                <a:spcPts val="0"/>
              </a:spcBef>
              <a:spcAft>
                <a:spcPts val="0"/>
              </a:spcAft>
              <a:buFontTx/>
              <a:buNone/>
              <a:tabLst/>
              <a:defRPr sz="1200" b="0"/>
            </a:lvl9pPr>
          </a:lstStyle>
          <a:p>
            <a:pPr lvl="0"/>
            <a:r>
              <a:rPr lang="en-US"/>
              <a:t>Add picture</a:t>
            </a:r>
          </a:p>
        </p:txBody>
      </p:sp>
      <p:sp>
        <p:nvSpPr>
          <p:cNvPr id="10" name="Foliennummernplatzhalter 9">
            <a:extLst>
              <a:ext uri="{FF2B5EF4-FFF2-40B4-BE49-F238E27FC236}">
                <a16:creationId xmlns:a16="http://schemas.microsoft.com/office/drawing/2014/main" id="{94D61AF6-E14A-F199-9F75-3E049334E961}"/>
              </a:ext>
            </a:extLst>
          </p:cNvPr>
          <p:cNvSpPr>
            <a:spLocks noGrp="1"/>
          </p:cNvSpPr>
          <p:nvPr>
            <p:ph type="sldNum" sz="quarter" idx="15"/>
          </p:nvPr>
        </p:nvSpPr>
        <p:spPr bwMode="gray"/>
        <p:txBody>
          <a:bodyPr/>
          <a:lstStyle/>
          <a:p>
            <a:fld id="{8FF9B0DE-3FEB-4AA0-B465-B80EF7C1333D}" type="slidenum">
              <a:rPr lang="en-US" smtClean="0"/>
              <a:pPr/>
              <a:t>‹#›</a:t>
            </a:fld>
            <a:endParaRPr lang="en-US"/>
          </a:p>
        </p:txBody>
      </p:sp>
      <p:sp>
        <p:nvSpPr>
          <p:cNvPr id="7" name="Fußzeilenplatzhalter 6">
            <a:extLst>
              <a:ext uri="{FF2B5EF4-FFF2-40B4-BE49-F238E27FC236}">
                <a16:creationId xmlns:a16="http://schemas.microsoft.com/office/drawing/2014/main" id="{75C3C559-0E44-2CF1-30DB-163A44A8E1A0}"/>
              </a:ext>
            </a:extLst>
          </p:cNvPr>
          <p:cNvSpPr>
            <a:spLocks noGrp="1"/>
          </p:cNvSpPr>
          <p:nvPr>
            <p:ph type="ftr" sz="quarter" idx="21"/>
          </p:nvPr>
        </p:nvSpPr>
        <p:spPr bwMode="gray"/>
        <p:txBody>
          <a:bodyPr/>
          <a:lstStyle/>
          <a:p>
            <a:r>
              <a:rPr lang="en-US"/>
              <a:t>2025 China Pharmaceutical Industry RUG Meeting</a:t>
            </a:r>
          </a:p>
        </p:txBody>
      </p:sp>
      <p:grpSp>
        <p:nvGrpSpPr>
          <p:cNvPr id="16" name="Group 15">
            <a:extLst>
              <a:ext uri="{FF2B5EF4-FFF2-40B4-BE49-F238E27FC236}">
                <a16:creationId xmlns:a16="http://schemas.microsoft.com/office/drawing/2014/main" id="{5C004B49-0A09-FF20-3C02-5645DB8F5181}"/>
              </a:ext>
              <a:ext uri="{C183D7F6-B498-43B3-948B-1728B52AA6E4}">
                <adec:decorative xmlns:adec="http://schemas.microsoft.com/office/drawing/2017/decorative" val="1"/>
              </a:ext>
            </a:extLst>
          </p:cNvPr>
          <p:cNvGrpSpPr/>
          <p:nvPr userDrawn="1"/>
        </p:nvGrpSpPr>
        <p:grpSpPr bwMode="gray">
          <a:xfrm>
            <a:off x="-1896888" y="0"/>
            <a:ext cx="1715078" cy="3744416"/>
            <a:chOff x="-1824880" y="2708920"/>
            <a:chExt cx="1715078" cy="3744416"/>
          </a:xfrm>
        </p:grpSpPr>
        <p:sp>
          <p:nvSpPr>
            <p:cNvPr id="17" name="TextBox 16">
              <a:extLst>
                <a:ext uri="{FF2B5EF4-FFF2-40B4-BE49-F238E27FC236}">
                  <a16:creationId xmlns:a16="http://schemas.microsoft.com/office/drawing/2014/main" id="{5C261A63-FB73-23E5-90D9-E0CE8078F2FE}"/>
                </a:ext>
              </a:extLst>
            </p:cNvPr>
            <p:cNvSpPr txBox="1"/>
            <p:nvPr userDrawn="1"/>
          </p:nvSpPr>
          <p:spPr bwMode="gray">
            <a:xfrm>
              <a:off x="-1824880" y="2708920"/>
              <a:ext cx="1715078" cy="3744416"/>
            </a:xfrm>
            <a:prstGeom prst="rect">
              <a:avLst/>
            </a:prstGeom>
            <a:solidFill>
              <a:schemeClr val="bg1"/>
            </a:solidFill>
          </p:spPr>
          <p:txBody>
            <a:bodyPr wrap="square" lIns="108000" tIns="108000" rIns="108000" bIns="108000">
              <a:noAutofit/>
            </a:bodyPr>
            <a:lstStyle/>
            <a:p>
              <a:pPr>
                <a:lnSpc>
                  <a:spcPct val="120000"/>
                </a:lnSpc>
                <a:spcAft>
                  <a:spcPts val="600"/>
                </a:spcAft>
              </a:pPr>
              <a:r>
                <a:rPr lang="en-US" sz="1100" b="1">
                  <a:solidFill>
                    <a:schemeClr val="tx1"/>
                  </a:solidFill>
                  <a:effectLst/>
                  <a:latin typeface="+mj-lt"/>
                </a:rPr>
                <a:t>To insert a picture:</a:t>
              </a:r>
            </a:p>
            <a:p>
              <a:pPr marL="144000" indent="-144000">
                <a:lnSpc>
                  <a:spcPct val="120000"/>
                </a:lnSpc>
                <a:spcAft>
                  <a:spcPts val="600"/>
                </a:spcAft>
                <a:buFont typeface="+mj-lt"/>
                <a:buAutoNum type="arabicPeriod"/>
              </a:pPr>
              <a:r>
                <a:rPr lang="en-US" sz="900">
                  <a:solidFill>
                    <a:schemeClr val="tx1"/>
                  </a:solidFill>
                  <a:effectLst/>
                  <a:latin typeface="+mn-lt"/>
                </a:rPr>
                <a:t>Click on the placeholder for pictures</a:t>
              </a:r>
            </a:p>
            <a:p>
              <a:pPr marL="144000" indent="-144000">
                <a:lnSpc>
                  <a:spcPct val="120000"/>
                </a:lnSpc>
                <a:spcAft>
                  <a:spcPts val="600"/>
                </a:spcAft>
                <a:buFont typeface="+mj-lt"/>
                <a:buAutoNum type="arabicPeriod"/>
              </a:pPr>
              <a:r>
                <a:rPr lang="en-US" sz="900">
                  <a:solidFill>
                    <a:schemeClr val="tx1"/>
                  </a:solidFill>
                  <a:effectLst/>
                  <a:latin typeface="+mn-lt"/>
                </a:rPr>
                <a:t>Open the menu “Insert”</a:t>
              </a:r>
            </a:p>
            <a:p>
              <a:pPr marL="144000" indent="-144000">
                <a:lnSpc>
                  <a:spcPct val="120000"/>
                </a:lnSpc>
                <a:spcAft>
                  <a:spcPts val="600"/>
                </a:spcAft>
                <a:buFont typeface="+mj-lt"/>
                <a:buAutoNum type="arabicPeriod"/>
              </a:pPr>
              <a:r>
                <a:rPr lang="en-US" sz="900">
                  <a:solidFill>
                    <a:schemeClr val="tx1"/>
                  </a:solidFill>
                  <a:effectLst/>
                  <a:latin typeface="+mn-lt"/>
                </a:rPr>
                <a:t>Choose “Pictures” and then the corresponding source where the image is located</a:t>
              </a:r>
              <a:endParaRPr lang="en-US" sz="900">
                <a:solidFill>
                  <a:schemeClr val="tx1"/>
                </a:solidFill>
                <a:latin typeface="+mn-lt"/>
              </a:endParaRPr>
            </a:p>
          </p:txBody>
        </p:sp>
        <p:pic>
          <p:nvPicPr>
            <p:cNvPr id="18" name="Picture 17">
              <a:extLst>
                <a:ext uri="{FF2B5EF4-FFF2-40B4-BE49-F238E27FC236}">
                  <a16:creationId xmlns:a16="http://schemas.microsoft.com/office/drawing/2014/main" id="{913620F6-50B6-B7FA-90C6-56A1C2D600D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843" r="2395" b="2546"/>
            <a:stretch/>
          </p:blipFill>
          <p:spPr bwMode="gray">
            <a:xfrm>
              <a:off x="-1589806" y="4475212"/>
              <a:ext cx="745332" cy="1122804"/>
            </a:xfrm>
            <a:prstGeom prst="roundRect">
              <a:avLst>
                <a:gd name="adj" fmla="val 3514"/>
              </a:avLst>
            </a:prstGeom>
          </p:spPr>
        </p:pic>
        <p:sp>
          <p:nvSpPr>
            <p:cNvPr id="19" name="TextBox 18">
              <a:extLst>
                <a:ext uri="{FF2B5EF4-FFF2-40B4-BE49-F238E27FC236}">
                  <a16:creationId xmlns:a16="http://schemas.microsoft.com/office/drawing/2014/main" id="{BD49DFC3-B857-BDA2-9814-717235FC2029}"/>
                </a:ext>
              </a:extLst>
            </p:cNvPr>
            <p:cNvSpPr txBox="1"/>
            <p:nvPr userDrawn="1"/>
          </p:nvSpPr>
          <p:spPr bwMode="gray">
            <a:xfrm>
              <a:off x="-1824880" y="5589240"/>
              <a:ext cx="1715078" cy="864096"/>
            </a:xfrm>
            <a:prstGeom prst="rect">
              <a:avLst/>
            </a:prstGeom>
            <a:noFill/>
          </p:spPr>
          <p:txBody>
            <a:bodyPr wrap="square" lIns="108000" tIns="108000" rIns="108000" bIns="108000">
              <a:noAutofit/>
            </a:bodyPr>
            <a:lstStyle/>
            <a:p>
              <a:pPr marL="144000" indent="-144000">
                <a:spcAft>
                  <a:spcPts val="600"/>
                </a:spcAft>
                <a:buFont typeface="+mj-lt"/>
                <a:buAutoNum type="arabicPeriod" startAt="4"/>
              </a:pPr>
              <a:r>
                <a:rPr lang="en-US" sz="900">
                  <a:solidFill>
                    <a:schemeClr val="tx1"/>
                  </a:solidFill>
                  <a:effectLst/>
                  <a:latin typeface="+mn-lt"/>
                </a:rPr>
                <a:t>Now the image has </a:t>
              </a:r>
              <a:br>
                <a:rPr lang="en-US" sz="900">
                  <a:solidFill>
                    <a:schemeClr val="tx1"/>
                  </a:solidFill>
                  <a:effectLst/>
                  <a:latin typeface="+mn-lt"/>
                </a:rPr>
              </a:br>
              <a:r>
                <a:rPr lang="en-US" sz="900">
                  <a:solidFill>
                    <a:schemeClr val="tx1"/>
                  </a:solidFill>
                  <a:effectLst/>
                  <a:latin typeface="+mn-lt"/>
                </a:rPr>
                <a:t>been loaded into the </a:t>
              </a:r>
              <a:br>
                <a:rPr lang="en-US" sz="900">
                  <a:solidFill>
                    <a:schemeClr val="tx1"/>
                  </a:solidFill>
                  <a:effectLst/>
                  <a:latin typeface="+mn-lt"/>
                </a:rPr>
              </a:br>
              <a:r>
                <a:rPr lang="en-US" sz="900">
                  <a:solidFill>
                    <a:schemeClr val="tx1"/>
                  </a:solidFill>
                  <a:effectLst/>
                  <a:latin typeface="+mn-lt"/>
                </a:rPr>
                <a:t>placeholder.</a:t>
              </a:r>
              <a:endParaRPr lang="en-US" sz="900">
                <a:solidFill>
                  <a:schemeClr val="tx1"/>
                </a:solidFill>
                <a:latin typeface="+mn-lt"/>
              </a:endParaRPr>
            </a:p>
          </p:txBody>
        </p:sp>
      </p:grpSp>
    </p:spTree>
    <p:extLst>
      <p:ext uri="{BB962C8B-B14F-4D97-AF65-F5344CB8AC3E}">
        <p14:creationId xmlns:p14="http://schemas.microsoft.com/office/powerpoint/2010/main" val="2177534345"/>
      </p:ext>
    </p:extLst>
  </p:cSld>
  <p:clrMapOvr>
    <a:masterClrMapping/>
  </p:clrMapOvr>
  <p:extLst>
    <p:ext uri="{DCECCB84-F9BA-43D5-87BE-67443E8EF086}">
      <p15:sldGuideLst xmlns:p15="http://schemas.microsoft.com/office/powerpoint/2012/main">
        <p15:guide id="1" pos="2547" userDrawn="1">
          <p15:clr>
            <a:srgbClr val="FBAE40"/>
          </p15:clr>
        </p15:guide>
        <p15:guide id="2" pos="272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image portrait (1)">
    <p:spTree>
      <p:nvGrpSpPr>
        <p:cNvPr id="1" name=""/>
        <p:cNvGrpSpPr/>
        <p:nvPr/>
      </p:nvGrpSpPr>
      <p:grpSpPr>
        <a:xfrm>
          <a:off x="0" y="0"/>
          <a:ext cx="0" cy="0"/>
          <a:chOff x="0" y="0"/>
          <a:chExt cx="0" cy="0"/>
        </a:xfrm>
      </p:grpSpPr>
      <p:sp>
        <p:nvSpPr>
          <p:cNvPr id="12" name="Titel 11"/>
          <p:cNvSpPr>
            <a:spLocks noGrp="1"/>
          </p:cNvSpPr>
          <p:nvPr>
            <p:ph type="title" hasCustomPrompt="1"/>
          </p:nvPr>
        </p:nvSpPr>
        <p:spPr bwMode="gray">
          <a:xfrm>
            <a:off x="479425" y="477000"/>
            <a:ext cx="5472114" cy="720000"/>
          </a:xfrm>
        </p:spPr>
        <p:txBody>
          <a:bodyPr/>
          <a:lstStyle>
            <a:lvl1pPr>
              <a:defRPr/>
            </a:lvl1pPr>
          </a:lstStyle>
          <a:p>
            <a:r>
              <a:rPr lang="en-US" err="1"/>
              <a:t>Folientitel</a:t>
            </a:r>
            <a:endParaRPr lang="en-US"/>
          </a:p>
        </p:txBody>
      </p:sp>
      <p:sp>
        <p:nvSpPr>
          <p:cNvPr id="3" name="Inhaltsplatzhalter 2"/>
          <p:cNvSpPr>
            <a:spLocks noGrp="1"/>
          </p:cNvSpPr>
          <p:nvPr>
            <p:ph idx="1" hasCustomPrompt="1"/>
          </p:nvPr>
        </p:nvSpPr>
        <p:spPr bwMode="gray">
          <a:xfrm>
            <a:off x="479424" y="1412876"/>
            <a:ext cx="5472113" cy="4392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Edit text by clicking. Use the "Increase/decrease list level" buttons on the Start tab to switch between the set up text levels. For an optional subheading, set the text in bold.</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8" name="Textplatzhalter 7"/>
          <p:cNvSpPr>
            <a:spLocks noGrp="1"/>
          </p:cNvSpPr>
          <p:nvPr>
            <p:ph type="body" sz="quarter" idx="13" hasCustomPrompt="1"/>
          </p:nvPr>
        </p:nvSpPr>
        <p:spPr bwMode="gray">
          <a:xfrm>
            <a:off x="480000" y="5805280"/>
            <a:ext cx="5472000" cy="144000"/>
          </a:xfrm>
        </p:spPr>
        <p:txBody>
          <a:bodyPr anchor="b"/>
          <a:lstStyle>
            <a:lvl1pPr marL="0" indent="0">
              <a:lnSpc>
                <a:spcPct val="100000"/>
              </a:lnSpc>
              <a:spcBef>
                <a:spcPts val="0"/>
              </a:spcBef>
              <a:spcAft>
                <a:spcPts val="0"/>
              </a:spcAft>
              <a:buFont typeface="Arial" panose="020B0604020202020204" pitchFamily="34" charset="0"/>
              <a:buNone/>
              <a:defRPr sz="800" b="0"/>
            </a:lvl1pPr>
            <a:lvl2pPr marL="0" indent="0">
              <a:lnSpc>
                <a:spcPct val="100000"/>
              </a:lnSpc>
              <a:spcBef>
                <a:spcPts val="0"/>
              </a:spcBef>
              <a:spcAft>
                <a:spcPts val="0"/>
              </a:spcAft>
              <a:buFont typeface="Arial" panose="020B0604020202020204" pitchFamily="34" charset="0"/>
              <a:buNone/>
              <a:defRPr sz="800" b="0"/>
            </a:lvl2pPr>
            <a:lvl3pPr marL="0" indent="0">
              <a:lnSpc>
                <a:spcPct val="100000"/>
              </a:lnSpc>
              <a:spcBef>
                <a:spcPts val="0"/>
              </a:spcBef>
              <a:spcAft>
                <a:spcPts val="0"/>
              </a:spcAft>
              <a:buNone/>
              <a:defRPr sz="800" b="0"/>
            </a:lvl3pPr>
            <a:lvl4pPr marL="0" indent="0">
              <a:lnSpc>
                <a:spcPct val="100000"/>
              </a:lnSpc>
              <a:spcBef>
                <a:spcPts val="0"/>
              </a:spcBef>
              <a:spcAft>
                <a:spcPts val="0"/>
              </a:spcAft>
              <a:buNone/>
              <a:defRPr sz="800" b="0"/>
            </a:lvl4pPr>
            <a:lvl5pPr marL="0" indent="0">
              <a:lnSpc>
                <a:spcPct val="100000"/>
              </a:lnSpc>
              <a:spcBef>
                <a:spcPts val="0"/>
              </a:spcBef>
              <a:spcAft>
                <a:spcPts val="0"/>
              </a:spcAft>
              <a:buNone/>
              <a:defRPr sz="800" b="0"/>
            </a:lvl5pPr>
            <a:lvl6pPr marL="0" indent="0">
              <a:lnSpc>
                <a:spcPct val="100000"/>
              </a:lnSpc>
              <a:spcBef>
                <a:spcPts val="0"/>
              </a:spcBef>
              <a:spcAft>
                <a:spcPts val="0"/>
              </a:spcAft>
              <a:buNone/>
              <a:defRPr sz="800" b="0"/>
            </a:lvl6pPr>
            <a:lvl7pPr marL="0" indent="0">
              <a:lnSpc>
                <a:spcPct val="100000"/>
              </a:lnSpc>
              <a:spcBef>
                <a:spcPts val="0"/>
              </a:spcBef>
              <a:spcAft>
                <a:spcPts val="0"/>
              </a:spcAft>
              <a:buNone/>
              <a:defRPr sz="800" b="0"/>
            </a:lvl7pPr>
            <a:lvl8pPr marL="0" indent="0">
              <a:lnSpc>
                <a:spcPct val="100000"/>
              </a:lnSpc>
              <a:spcBef>
                <a:spcPts val="0"/>
              </a:spcBef>
              <a:spcAft>
                <a:spcPts val="0"/>
              </a:spcAft>
              <a:buNone/>
              <a:defRPr sz="800" b="0"/>
            </a:lvl8pPr>
            <a:lvl9pPr marL="0" indent="0">
              <a:lnSpc>
                <a:spcPct val="100000"/>
              </a:lnSpc>
              <a:spcBef>
                <a:spcPts val="0"/>
              </a:spcBef>
              <a:spcAft>
                <a:spcPts val="0"/>
              </a:spcAft>
              <a:buNone/>
              <a:defRPr sz="800" b="0"/>
            </a:lvl9pPr>
          </a:lstStyle>
          <a:p>
            <a:pPr lvl="0"/>
            <a:r>
              <a:rPr lang="en-US"/>
              <a:t>Footnote/Source</a:t>
            </a:r>
          </a:p>
        </p:txBody>
      </p:sp>
      <p:sp>
        <p:nvSpPr>
          <p:cNvPr id="6" name="Bildplatzhalter 10">
            <a:extLst>
              <a:ext uri="{FF2B5EF4-FFF2-40B4-BE49-F238E27FC236}">
                <a16:creationId xmlns:a16="http://schemas.microsoft.com/office/drawing/2014/main" id="{07DFFAAB-7F67-7CCB-4278-3380D6198626}"/>
              </a:ext>
            </a:extLst>
          </p:cNvPr>
          <p:cNvSpPr>
            <a:spLocks noGrp="1"/>
          </p:cNvSpPr>
          <p:nvPr>
            <p:ph type="pic" sz="quarter" idx="10" hasCustomPrompt="1"/>
          </p:nvPr>
        </p:nvSpPr>
        <p:spPr bwMode="gray">
          <a:xfrm>
            <a:off x="6240462" y="0"/>
            <a:ext cx="5951537" cy="6858000"/>
          </a:xfrm>
          <a:solidFill>
            <a:srgbClr val="E5E3DE"/>
          </a:solidFill>
        </p:spPr>
        <p:txBody>
          <a:bodyPr tIns="720000" anchor="ctr" anchorCtr="0"/>
          <a:lstStyle>
            <a:lvl1pPr marL="0" indent="0" algn="ctr">
              <a:spcBef>
                <a:spcPts val="0"/>
              </a:spcBef>
              <a:spcAft>
                <a:spcPts val="0"/>
              </a:spcAft>
              <a:buFontTx/>
              <a:buNone/>
              <a:tabLst/>
              <a:defRPr sz="1200" b="0">
                <a:solidFill>
                  <a:schemeClr val="tx1"/>
                </a:solidFill>
              </a:defRPr>
            </a:lvl1pPr>
            <a:lvl2pPr marL="0" indent="0" algn="ctr">
              <a:spcBef>
                <a:spcPts val="0"/>
              </a:spcBef>
              <a:spcAft>
                <a:spcPts val="0"/>
              </a:spcAft>
              <a:buFontTx/>
              <a:buNone/>
              <a:tabLst/>
              <a:defRPr sz="1200" b="0"/>
            </a:lvl2pPr>
            <a:lvl3pPr marL="0" indent="0" algn="ctr">
              <a:spcBef>
                <a:spcPts val="0"/>
              </a:spcBef>
              <a:spcAft>
                <a:spcPts val="0"/>
              </a:spcAft>
              <a:buFontTx/>
              <a:buNone/>
              <a:tabLst/>
              <a:defRPr sz="1200" b="0"/>
            </a:lvl3pPr>
            <a:lvl4pPr marL="0" indent="0" algn="ctr">
              <a:spcBef>
                <a:spcPts val="0"/>
              </a:spcBef>
              <a:spcAft>
                <a:spcPts val="0"/>
              </a:spcAft>
              <a:buFontTx/>
              <a:buNone/>
              <a:tabLst/>
              <a:defRPr sz="1200" b="0"/>
            </a:lvl4pPr>
            <a:lvl5pPr marL="0" indent="0" algn="ctr">
              <a:spcBef>
                <a:spcPts val="0"/>
              </a:spcBef>
              <a:spcAft>
                <a:spcPts val="0"/>
              </a:spcAft>
              <a:buFontTx/>
              <a:buNone/>
              <a:tabLst/>
              <a:defRPr sz="1200" b="0"/>
            </a:lvl5pPr>
            <a:lvl6pPr marL="0" indent="0" algn="ctr">
              <a:spcBef>
                <a:spcPts val="0"/>
              </a:spcBef>
              <a:spcAft>
                <a:spcPts val="0"/>
              </a:spcAft>
              <a:buFontTx/>
              <a:buNone/>
              <a:tabLst/>
              <a:defRPr sz="1200" b="0"/>
            </a:lvl6pPr>
            <a:lvl7pPr marL="0" indent="0" algn="ctr">
              <a:spcBef>
                <a:spcPts val="0"/>
              </a:spcBef>
              <a:spcAft>
                <a:spcPts val="0"/>
              </a:spcAft>
              <a:buFontTx/>
              <a:buNone/>
              <a:tabLst/>
              <a:defRPr sz="1200" b="0"/>
            </a:lvl7pPr>
            <a:lvl8pPr marL="0" indent="0" algn="ctr">
              <a:spcBef>
                <a:spcPts val="0"/>
              </a:spcBef>
              <a:spcAft>
                <a:spcPts val="0"/>
              </a:spcAft>
              <a:buFontTx/>
              <a:buNone/>
              <a:tabLst/>
              <a:defRPr sz="1200" b="0"/>
            </a:lvl8pPr>
            <a:lvl9pPr marL="0" indent="0" algn="ctr">
              <a:spcBef>
                <a:spcPts val="0"/>
              </a:spcBef>
              <a:spcAft>
                <a:spcPts val="0"/>
              </a:spcAft>
              <a:buFontTx/>
              <a:buNone/>
              <a:tabLst/>
              <a:defRPr sz="1200" b="0"/>
            </a:lvl9pPr>
          </a:lstStyle>
          <a:p>
            <a:pPr lvl="0"/>
            <a:r>
              <a:rPr lang="en-US"/>
              <a:t>Add picture</a:t>
            </a:r>
          </a:p>
        </p:txBody>
      </p:sp>
      <p:sp>
        <p:nvSpPr>
          <p:cNvPr id="10" name="Foliennummernplatzhalter 9">
            <a:extLst>
              <a:ext uri="{FF2B5EF4-FFF2-40B4-BE49-F238E27FC236}">
                <a16:creationId xmlns:a16="http://schemas.microsoft.com/office/drawing/2014/main" id="{94D61AF6-E14A-F199-9F75-3E049334E961}"/>
              </a:ext>
            </a:extLst>
          </p:cNvPr>
          <p:cNvSpPr>
            <a:spLocks noGrp="1"/>
          </p:cNvSpPr>
          <p:nvPr>
            <p:ph type="sldNum" sz="quarter" idx="15"/>
          </p:nvPr>
        </p:nvSpPr>
        <p:spPr bwMode="gray"/>
        <p:txBody>
          <a:bodyPr/>
          <a:lstStyle>
            <a:lvl1pPr>
              <a:defRPr>
                <a:solidFill>
                  <a:schemeClr val="bg1"/>
                </a:solidFill>
              </a:defRPr>
            </a:lvl1pPr>
          </a:lstStyle>
          <a:p>
            <a:fld id="{8FF9B0DE-3FEB-4AA0-B465-B80EF7C1333D}" type="slidenum">
              <a:rPr lang="en-US" smtClean="0"/>
              <a:pPr/>
              <a:t>‹#›</a:t>
            </a:fld>
            <a:endParaRPr lang="en-US"/>
          </a:p>
        </p:txBody>
      </p:sp>
      <p:sp>
        <p:nvSpPr>
          <p:cNvPr id="11" name="Fußzeilenplatzhalter 10">
            <a:extLst>
              <a:ext uri="{FF2B5EF4-FFF2-40B4-BE49-F238E27FC236}">
                <a16:creationId xmlns:a16="http://schemas.microsoft.com/office/drawing/2014/main" id="{F62110C8-BF5F-EA2C-EB2D-4E0C19640ECA}"/>
              </a:ext>
            </a:extLst>
          </p:cNvPr>
          <p:cNvSpPr>
            <a:spLocks noGrp="1"/>
          </p:cNvSpPr>
          <p:nvPr>
            <p:ph type="ftr" sz="quarter" idx="21"/>
          </p:nvPr>
        </p:nvSpPr>
        <p:spPr bwMode="gray"/>
        <p:txBody>
          <a:bodyPr/>
          <a:lstStyle>
            <a:lvl1pPr>
              <a:defRPr>
                <a:solidFill>
                  <a:schemeClr val="bg1"/>
                </a:solidFill>
              </a:defRPr>
            </a:lvl1pPr>
          </a:lstStyle>
          <a:p>
            <a:r>
              <a:rPr lang="en-US"/>
              <a:t>2025 China Pharmaceutical Industry RUG Meeting</a:t>
            </a:r>
          </a:p>
        </p:txBody>
      </p:sp>
      <p:grpSp>
        <p:nvGrpSpPr>
          <p:cNvPr id="16" name="Group 15">
            <a:extLst>
              <a:ext uri="{FF2B5EF4-FFF2-40B4-BE49-F238E27FC236}">
                <a16:creationId xmlns:a16="http://schemas.microsoft.com/office/drawing/2014/main" id="{967AA79C-2B4E-4DB9-F976-62ADDFA37FFB}"/>
              </a:ext>
              <a:ext uri="{C183D7F6-B498-43B3-948B-1728B52AA6E4}">
                <adec:decorative xmlns:adec="http://schemas.microsoft.com/office/drawing/2017/decorative" val="1"/>
              </a:ext>
            </a:extLst>
          </p:cNvPr>
          <p:cNvGrpSpPr/>
          <p:nvPr userDrawn="1"/>
        </p:nvGrpSpPr>
        <p:grpSpPr bwMode="gray">
          <a:xfrm>
            <a:off x="-1896888" y="0"/>
            <a:ext cx="1715078" cy="3744416"/>
            <a:chOff x="-1824880" y="2708920"/>
            <a:chExt cx="1715078" cy="3744416"/>
          </a:xfrm>
        </p:grpSpPr>
        <p:sp>
          <p:nvSpPr>
            <p:cNvPr id="17" name="TextBox 16">
              <a:extLst>
                <a:ext uri="{FF2B5EF4-FFF2-40B4-BE49-F238E27FC236}">
                  <a16:creationId xmlns:a16="http://schemas.microsoft.com/office/drawing/2014/main" id="{5D5BFF86-A68C-0B9C-092C-6C18506FDCE9}"/>
                </a:ext>
              </a:extLst>
            </p:cNvPr>
            <p:cNvSpPr txBox="1"/>
            <p:nvPr userDrawn="1"/>
          </p:nvSpPr>
          <p:spPr bwMode="gray">
            <a:xfrm>
              <a:off x="-1824880" y="2708920"/>
              <a:ext cx="1715078" cy="3744416"/>
            </a:xfrm>
            <a:prstGeom prst="rect">
              <a:avLst/>
            </a:prstGeom>
            <a:solidFill>
              <a:schemeClr val="bg1"/>
            </a:solidFill>
          </p:spPr>
          <p:txBody>
            <a:bodyPr wrap="square" lIns="108000" tIns="108000" rIns="108000" bIns="108000">
              <a:noAutofit/>
            </a:bodyPr>
            <a:lstStyle/>
            <a:p>
              <a:pPr>
                <a:lnSpc>
                  <a:spcPct val="120000"/>
                </a:lnSpc>
                <a:spcAft>
                  <a:spcPts val="600"/>
                </a:spcAft>
              </a:pPr>
              <a:r>
                <a:rPr lang="en-US" sz="1100" b="1">
                  <a:solidFill>
                    <a:schemeClr val="tx1"/>
                  </a:solidFill>
                  <a:effectLst/>
                  <a:latin typeface="+mj-lt"/>
                </a:rPr>
                <a:t>To insert a picture:</a:t>
              </a:r>
            </a:p>
            <a:p>
              <a:pPr marL="144000" indent="-144000">
                <a:lnSpc>
                  <a:spcPct val="120000"/>
                </a:lnSpc>
                <a:spcAft>
                  <a:spcPts val="600"/>
                </a:spcAft>
                <a:buFont typeface="+mj-lt"/>
                <a:buAutoNum type="arabicPeriod"/>
              </a:pPr>
              <a:r>
                <a:rPr lang="en-US" sz="900">
                  <a:solidFill>
                    <a:schemeClr val="tx1"/>
                  </a:solidFill>
                  <a:effectLst/>
                  <a:latin typeface="+mn-lt"/>
                </a:rPr>
                <a:t>Click on the placeholder for pictures</a:t>
              </a:r>
            </a:p>
            <a:p>
              <a:pPr marL="144000" indent="-144000">
                <a:lnSpc>
                  <a:spcPct val="120000"/>
                </a:lnSpc>
                <a:spcAft>
                  <a:spcPts val="600"/>
                </a:spcAft>
                <a:buFont typeface="+mj-lt"/>
                <a:buAutoNum type="arabicPeriod"/>
              </a:pPr>
              <a:r>
                <a:rPr lang="en-US" sz="900">
                  <a:solidFill>
                    <a:schemeClr val="tx1"/>
                  </a:solidFill>
                  <a:effectLst/>
                  <a:latin typeface="+mn-lt"/>
                </a:rPr>
                <a:t>Open the menu “Insert”</a:t>
              </a:r>
            </a:p>
            <a:p>
              <a:pPr marL="144000" indent="-144000">
                <a:lnSpc>
                  <a:spcPct val="120000"/>
                </a:lnSpc>
                <a:spcAft>
                  <a:spcPts val="600"/>
                </a:spcAft>
                <a:buFont typeface="+mj-lt"/>
                <a:buAutoNum type="arabicPeriod"/>
              </a:pPr>
              <a:r>
                <a:rPr lang="en-US" sz="900">
                  <a:solidFill>
                    <a:schemeClr val="tx1"/>
                  </a:solidFill>
                  <a:effectLst/>
                  <a:latin typeface="+mn-lt"/>
                </a:rPr>
                <a:t>Choose “Pictures” and then the corresponding source where the image is located</a:t>
              </a:r>
              <a:endParaRPr lang="en-US" sz="900">
                <a:solidFill>
                  <a:schemeClr val="tx1"/>
                </a:solidFill>
                <a:latin typeface="+mn-lt"/>
              </a:endParaRPr>
            </a:p>
          </p:txBody>
        </p:sp>
        <p:pic>
          <p:nvPicPr>
            <p:cNvPr id="18" name="Picture 17">
              <a:extLst>
                <a:ext uri="{FF2B5EF4-FFF2-40B4-BE49-F238E27FC236}">
                  <a16:creationId xmlns:a16="http://schemas.microsoft.com/office/drawing/2014/main" id="{651567FA-06CC-D5C2-1547-BCEA50F0F88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843" r="2395" b="2546"/>
            <a:stretch/>
          </p:blipFill>
          <p:spPr bwMode="gray">
            <a:xfrm>
              <a:off x="-1589806" y="4475212"/>
              <a:ext cx="745332" cy="1122804"/>
            </a:xfrm>
            <a:prstGeom prst="roundRect">
              <a:avLst>
                <a:gd name="adj" fmla="val 3514"/>
              </a:avLst>
            </a:prstGeom>
          </p:spPr>
        </p:pic>
        <p:sp>
          <p:nvSpPr>
            <p:cNvPr id="19" name="TextBox 18">
              <a:extLst>
                <a:ext uri="{FF2B5EF4-FFF2-40B4-BE49-F238E27FC236}">
                  <a16:creationId xmlns:a16="http://schemas.microsoft.com/office/drawing/2014/main" id="{6E9293D4-108C-1E0E-3148-65D756A4F4A8}"/>
                </a:ext>
              </a:extLst>
            </p:cNvPr>
            <p:cNvSpPr txBox="1"/>
            <p:nvPr userDrawn="1"/>
          </p:nvSpPr>
          <p:spPr bwMode="gray">
            <a:xfrm>
              <a:off x="-1824880" y="5589240"/>
              <a:ext cx="1715078" cy="864096"/>
            </a:xfrm>
            <a:prstGeom prst="rect">
              <a:avLst/>
            </a:prstGeom>
            <a:noFill/>
          </p:spPr>
          <p:txBody>
            <a:bodyPr wrap="square" lIns="108000" tIns="108000" rIns="108000" bIns="108000">
              <a:noAutofit/>
            </a:bodyPr>
            <a:lstStyle/>
            <a:p>
              <a:pPr marL="144000" indent="-144000">
                <a:spcAft>
                  <a:spcPts val="600"/>
                </a:spcAft>
                <a:buFont typeface="+mj-lt"/>
                <a:buAutoNum type="arabicPeriod" startAt="4"/>
              </a:pPr>
              <a:r>
                <a:rPr lang="en-US" sz="900">
                  <a:solidFill>
                    <a:schemeClr val="tx1"/>
                  </a:solidFill>
                  <a:effectLst/>
                  <a:latin typeface="+mn-lt"/>
                </a:rPr>
                <a:t>Now the image has </a:t>
              </a:r>
              <a:br>
                <a:rPr lang="en-US" sz="900">
                  <a:solidFill>
                    <a:schemeClr val="tx1"/>
                  </a:solidFill>
                  <a:effectLst/>
                  <a:latin typeface="+mn-lt"/>
                </a:rPr>
              </a:br>
              <a:r>
                <a:rPr lang="en-US" sz="900">
                  <a:solidFill>
                    <a:schemeClr val="tx1"/>
                  </a:solidFill>
                  <a:effectLst/>
                  <a:latin typeface="+mn-lt"/>
                </a:rPr>
                <a:t>been loaded into the </a:t>
              </a:r>
              <a:br>
                <a:rPr lang="en-US" sz="900">
                  <a:solidFill>
                    <a:schemeClr val="tx1"/>
                  </a:solidFill>
                  <a:effectLst/>
                  <a:latin typeface="+mn-lt"/>
                </a:rPr>
              </a:br>
              <a:r>
                <a:rPr lang="en-US" sz="900">
                  <a:solidFill>
                    <a:schemeClr val="tx1"/>
                  </a:solidFill>
                  <a:effectLst/>
                  <a:latin typeface="+mn-lt"/>
                </a:rPr>
                <a:t>placeholder.</a:t>
              </a:r>
              <a:endParaRPr lang="en-US" sz="900">
                <a:solidFill>
                  <a:schemeClr val="tx1"/>
                </a:solidFill>
                <a:latin typeface="+mn-lt"/>
              </a:endParaRPr>
            </a:p>
          </p:txBody>
        </p:sp>
      </p:grpSp>
    </p:spTree>
    <p:extLst>
      <p:ext uri="{BB962C8B-B14F-4D97-AF65-F5344CB8AC3E}">
        <p14:creationId xmlns:p14="http://schemas.microsoft.com/office/powerpoint/2010/main" val="3109789797"/>
      </p:ext>
    </p:extLst>
  </p:cSld>
  <p:clrMapOvr>
    <a:masterClrMapping/>
  </p:clrMapOvr>
  <p:extLst>
    <p:ext uri="{DCECCB84-F9BA-43D5-87BE-67443E8EF086}">
      <p15:sldGuideLst xmlns:p15="http://schemas.microsoft.com/office/powerpoint/2012/main">
        <p15:guide id="1" pos="3931" userDrawn="1">
          <p15:clr>
            <a:srgbClr val="FBAE40"/>
          </p15:clr>
        </p15:guide>
        <p15:guide id="2" pos="374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image (dark)">
    <p:bg>
      <p:bgPr>
        <a:solidFill>
          <a:schemeClr val="bg2"/>
        </a:solidFill>
        <a:effectLst/>
      </p:bgPr>
    </p:bg>
    <p:spTree>
      <p:nvGrpSpPr>
        <p:cNvPr id="1" name=""/>
        <p:cNvGrpSpPr/>
        <p:nvPr/>
      </p:nvGrpSpPr>
      <p:grpSpPr>
        <a:xfrm>
          <a:off x="0" y="0"/>
          <a:ext cx="0" cy="0"/>
          <a:chOff x="0" y="0"/>
          <a:chExt cx="0" cy="0"/>
        </a:xfrm>
      </p:grpSpPr>
      <p:sp>
        <p:nvSpPr>
          <p:cNvPr id="11" name="Bildplatzhalter 10">
            <a:extLst>
              <a:ext uri="{FF2B5EF4-FFF2-40B4-BE49-F238E27FC236}">
                <a16:creationId xmlns:a16="http://schemas.microsoft.com/office/drawing/2014/main" id="{E497B016-C9FA-B4F6-C161-98540A473741}"/>
              </a:ext>
            </a:extLst>
          </p:cNvPr>
          <p:cNvSpPr>
            <a:spLocks noGrp="1"/>
          </p:cNvSpPr>
          <p:nvPr>
            <p:ph type="pic" sz="quarter" idx="10" hasCustomPrompt="1"/>
          </p:nvPr>
        </p:nvSpPr>
        <p:spPr bwMode="ltGray">
          <a:xfrm>
            <a:off x="0" y="0"/>
            <a:ext cx="12192000" cy="6858000"/>
          </a:xfrm>
          <a:solidFill>
            <a:schemeClr val="bg2"/>
          </a:solidFill>
        </p:spPr>
        <p:txBody>
          <a:bodyPr tIns="720000" anchor="ctr" anchorCtr="0"/>
          <a:lstStyle>
            <a:lvl1pPr marL="0" indent="0" algn="ctr">
              <a:spcBef>
                <a:spcPts val="0"/>
              </a:spcBef>
              <a:spcAft>
                <a:spcPts val="0"/>
              </a:spcAft>
              <a:buFontTx/>
              <a:buNone/>
              <a:tabLst/>
              <a:defRPr sz="1200" b="0">
                <a:solidFill>
                  <a:schemeClr val="bg1"/>
                </a:solidFill>
              </a:defRPr>
            </a:lvl1pPr>
            <a:lvl2pPr marL="0" indent="0" algn="ctr">
              <a:spcBef>
                <a:spcPts val="0"/>
              </a:spcBef>
              <a:spcAft>
                <a:spcPts val="0"/>
              </a:spcAft>
              <a:buFontTx/>
              <a:buNone/>
              <a:tabLst/>
              <a:defRPr sz="1200" b="0">
                <a:solidFill>
                  <a:schemeClr val="bg1"/>
                </a:solidFill>
              </a:defRPr>
            </a:lvl2pPr>
            <a:lvl3pPr marL="0" indent="0" algn="ctr">
              <a:spcBef>
                <a:spcPts val="0"/>
              </a:spcBef>
              <a:spcAft>
                <a:spcPts val="0"/>
              </a:spcAft>
              <a:buFontTx/>
              <a:buNone/>
              <a:tabLst/>
              <a:defRPr sz="1200" b="0">
                <a:solidFill>
                  <a:schemeClr val="bg1"/>
                </a:solidFill>
              </a:defRPr>
            </a:lvl3pPr>
            <a:lvl4pPr marL="0" indent="0" algn="ctr">
              <a:spcBef>
                <a:spcPts val="0"/>
              </a:spcBef>
              <a:spcAft>
                <a:spcPts val="0"/>
              </a:spcAft>
              <a:buFontTx/>
              <a:buNone/>
              <a:tabLst/>
              <a:defRPr sz="1200" b="0">
                <a:solidFill>
                  <a:schemeClr val="bg1"/>
                </a:solidFill>
              </a:defRPr>
            </a:lvl4pPr>
            <a:lvl5pPr marL="0" indent="0" algn="ctr">
              <a:spcBef>
                <a:spcPts val="0"/>
              </a:spcBef>
              <a:spcAft>
                <a:spcPts val="0"/>
              </a:spcAft>
              <a:buFontTx/>
              <a:buNone/>
              <a:tabLst/>
              <a:defRPr sz="1200" b="0">
                <a:solidFill>
                  <a:schemeClr val="bg1"/>
                </a:solidFill>
              </a:defRPr>
            </a:lvl5pPr>
            <a:lvl6pPr marL="0" indent="0" algn="ctr">
              <a:spcBef>
                <a:spcPts val="0"/>
              </a:spcBef>
              <a:spcAft>
                <a:spcPts val="0"/>
              </a:spcAft>
              <a:buFontTx/>
              <a:buNone/>
              <a:tabLst/>
              <a:defRPr sz="1200" b="0">
                <a:solidFill>
                  <a:schemeClr val="bg1"/>
                </a:solidFill>
              </a:defRPr>
            </a:lvl6pPr>
            <a:lvl7pPr marL="0" indent="0" algn="ctr">
              <a:spcBef>
                <a:spcPts val="0"/>
              </a:spcBef>
              <a:spcAft>
                <a:spcPts val="0"/>
              </a:spcAft>
              <a:buFontTx/>
              <a:buNone/>
              <a:tabLst/>
              <a:defRPr sz="1200" b="0">
                <a:solidFill>
                  <a:schemeClr val="bg1"/>
                </a:solidFill>
              </a:defRPr>
            </a:lvl7pPr>
            <a:lvl8pPr marL="0" indent="0" algn="ctr">
              <a:spcBef>
                <a:spcPts val="0"/>
              </a:spcBef>
              <a:spcAft>
                <a:spcPts val="0"/>
              </a:spcAft>
              <a:buFontTx/>
              <a:buNone/>
              <a:tabLst/>
              <a:defRPr sz="1200" b="0">
                <a:solidFill>
                  <a:schemeClr val="bg1"/>
                </a:solidFill>
              </a:defRPr>
            </a:lvl8pPr>
            <a:lvl9pPr marL="0" indent="0" algn="ctr">
              <a:spcBef>
                <a:spcPts val="0"/>
              </a:spcBef>
              <a:spcAft>
                <a:spcPts val="0"/>
              </a:spcAft>
              <a:buFontTx/>
              <a:buNone/>
              <a:tabLst/>
              <a:defRPr sz="1200" b="0">
                <a:solidFill>
                  <a:schemeClr val="bg1"/>
                </a:solidFill>
              </a:defRPr>
            </a:lvl9pPr>
          </a:lstStyle>
          <a:p>
            <a:r>
              <a:rPr lang="en-US"/>
              <a:t>Add picture</a:t>
            </a:r>
          </a:p>
        </p:txBody>
      </p:sp>
      <p:sp>
        <p:nvSpPr>
          <p:cNvPr id="2" name="Titel 1"/>
          <p:cNvSpPr>
            <a:spLocks noGrp="1"/>
          </p:cNvSpPr>
          <p:nvPr>
            <p:ph type="ctrTitle" hasCustomPrompt="1"/>
          </p:nvPr>
        </p:nvSpPr>
        <p:spPr bwMode="gray">
          <a:xfrm>
            <a:off x="479426" y="2637000"/>
            <a:ext cx="7272338" cy="1584000"/>
          </a:xfrm>
        </p:spPr>
        <p:txBody>
          <a:bodyPr anchor="b"/>
          <a:lstStyle>
            <a:lvl1pPr algn="l">
              <a:defRPr sz="4800" b="1" i="0">
                <a:solidFill>
                  <a:schemeClr val="tx2"/>
                </a:solidFill>
                <a:latin typeface="+mj-lt"/>
              </a:defRPr>
            </a:lvl1pPr>
          </a:lstStyle>
          <a:p>
            <a:r>
              <a:rPr lang="en-US"/>
              <a:t>Presentation title</a:t>
            </a:r>
          </a:p>
        </p:txBody>
      </p:sp>
      <p:sp>
        <p:nvSpPr>
          <p:cNvPr id="3" name="Untertitel 2"/>
          <p:cNvSpPr>
            <a:spLocks noGrp="1"/>
          </p:cNvSpPr>
          <p:nvPr>
            <p:ph type="subTitle" idx="1" hasCustomPrompt="1"/>
          </p:nvPr>
        </p:nvSpPr>
        <p:spPr bwMode="gray">
          <a:xfrm>
            <a:off x="479426" y="4437120"/>
            <a:ext cx="7272928" cy="936000"/>
          </a:xfrm>
        </p:spPr>
        <p:txBody>
          <a:bodyPr/>
          <a:lstStyle>
            <a:lvl1pPr marL="0" indent="0" algn="l">
              <a:lnSpc>
                <a:spcPct val="100000"/>
              </a:lnSpc>
              <a:spcBef>
                <a:spcPts val="0"/>
              </a:spcBef>
              <a:spcAft>
                <a:spcPts val="2400"/>
              </a:spcAft>
              <a:buFont typeface="Arial" panose="020B0604020202020204" pitchFamily="34" charset="0"/>
              <a:buNone/>
              <a:defRPr sz="2400" b="0">
                <a:solidFill>
                  <a:schemeClr val="bg1"/>
                </a:solidFill>
                <a:latin typeface="+mj-lt"/>
              </a:defRPr>
            </a:lvl1pPr>
            <a:lvl2pPr marL="0" indent="0" algn="l">
              <a:lnSpc>
                <a:spcPct val="100000"/>
              </a:lnSpc>
              <a:spcBef>
                <a:spcPts val="0"/>
              </a:spcBef>
              <a:spcAft>
                <a:spcPts val="0"/>
              </a:spcAft>
              <a:buFont typeface="Arial" panose="020B0604020202020204" pitchFamily="34" charset="0"/>
              <a:buNone/>
              <a:defRPr sz="1600" b="0">
                <a:solidFill>
                  <a:schemeClr val="bg1"/>
                </a:solidFill>
              </a:defRPr>
            </a:lvl2pPr>
            <a:lvl3pPr marL="0" indent="0" algn="l">
              <a:lnSpc>
                <a:spcPct val="100000"/>
              </a:lnSpc>
              <a:spcBef>
                <a:spcPts val="0"/>
              </a:spcBef>
              <a:spcAft>
                <a:spcPts val="0"/>
              </a:spcAft>
              <a:buFont typeface="Arial" panose="020B0604020202020204" pitchFamily="34" charset="0"/>
              <a:buNone/>
              <a:defRPr sz="1600" b="0">
                <a:solidFill>
                  <a:schemeClr val="bg1"/>
                </a:solidFill>
              </a:defRPr>
            </a:lvl3pPr>
            <a:lvl4pPr marL="0" indent="0" algn="l">
              <a:lnSpc>
                <a:spcPct val="100000"/>
              </a:lnSpc>
              <a:spcBef>
                <a:spcPts val="0"/>
              </a:spcBef>
              <a:spcAft>
                <a:spcPts val="0"/>
              </a:spcAft>
              <a:buFont typeface="Arial" panose="020B0604020202020204" pitchFamily="34" charset="0"/>
              <a:buNone/>
              <a:defRPr sz="1600" b="0">
                <a:solidFill>
                  <a:schemeClr val="bg1"/>
                </a:solidFill>
              </a:defRPr>
            </a:lvl4pPr>
            <a:lvl5pPr marL="0" indent="0" algn="l">
              <a:lnSpc>
                <a:spcPct val="100000"/>
              </a:lnSpc>
              <a:spcBef>
                <a:spcPts val="0"/>
              </a:spcBef>
              <a:spcAft>
                <a:spcPts val="0"/>
              </a:spcAft>
              <a:buFont typeface="Arial" panose="020B0604020202020204" pitchFamily="34" charset="0"/>
              <a:buNone/>
              <a:defRPr sz="1600" b="0">
                <a:solidFill>
                  <a:schemeClr val="bg1"/>
                </a:solidFill>
              </a:defRPr>
            </a:lvl5pPr>
            <a:lvl6pPr marL="0" indent="0" algn="l">
              <a:lnSpc>
                <a:spcPct val="100000"/>
              </a:lnSpc>
              <a:spcBef>
                <a:spcPts val="0"/>
              </a:spcBef>
              <a:spcAft>
                <a:spcPts val="0"/>
              </a:spcAft>
              <a:buFont typeface="Arial" panose="020B0604020202020204" pitchFamily="34" charset="0"/>
              <a:buNone/>
              <a:defRPr sz="1600" b="0">
                <a:solidFill>
                  <a:schemeClr val="bg1"/>
                </a:solidFill>
              </a:defRPr>
            </a:lvl6pPr>
            <a:lvl7pPr marL="0" indent="0" algn="l">
              <a:lnSpc>
                <a:spcPct val="100000"/>
              </a:lnSpc>
              <a:spcBef>
                <a:spcPts val="0"/>
              </a:spcBef>
              <a:spcAft>
                <a:spcPts val="0"/>
              </a:spcAft>
              <a:buFont typeface="Arial" panose="020B0604020202020204" pitchFamily="34" charset="0"/>
              <a:buNone/>
              <a:defRPr sz="1600" b="0">
                <a:solidFill>
                  <a:schemeClr val="bg1"/>
                </a:solidFill>
              </a:defRPr>
            </a:lvl7pPr>
            <a:lvl8pPr marL="0" indent="0" algn="l">
              <a:lnSpc>
                <a:spcPct val="100000"/>
              </a:lnSpc>
              <a:spcBef>
                <a:spcPts val="0"/>
              </a:spcBef>
              <a:spcAft>
                <a:spcPts val="0"/>
              </a:spcAft>
              <a:buFont typeface="Arial" panose="020B0604020202020204" pitchFamily="34" charset="0"/>
              <a:buNone/>
              <a:defRPr sz="1600" b="0">
                <a:solidFill>
                  <a:schemeClr val="bg1"/>
                </a:solidFill>
              </a:defRPr>
            </a:lvl8pPr>
            <a:lvl9pPr marL="0" indent="0" algn="l">
              <a:lnSpc>
                <a:spcPct val="100000"/>
              </a:lnSpc>
              <a:spcBef>
                <a:spcPts val="0"/>
              </a:spcBef>
              <a:spcAft>
                <a:spcPts val="0"/>
              </a:spcAft>
              <a:buFont typeface="Arial" panose="020B0604020202020204" pitchFamily="34" charset="0"/>
              <a:buNone/>
              <a:defRPr sz="1600" b="0">
                <a:solidFill>
                  <a:schemeClr val="bg1"/>
                </a:solidFill>
              </a:defRPr>
            </a:lvl9pPr>
          </a:lstStyle>
          <a:p>
            <a:r>
              <a:rPr lang="en-US"/>
              <a:t>Subtitle of the presentation</a:t>
            </a:r>
          </a:p>
          <a:p>
            <a:pPr lvl="1"/>
            <a:r>
              <a:rPr lang="en-US"/>
              <a:t>Author | Date | Place</a:t>
            </a:r>
          </a:p>
        </p:txBody>
      </p:sp>
      <p:sp>
        <p:nvSpPr>
          <p:cNvPr id="4" name="Fußzeilenplatzhalter 3">
            <a:extLst>
              <a:ext uri="{FF2B5EF4-FFF2-40B4-BE49-F238E27FC236}">
                <a16:creationId xmlns:a16="http://schemas.microsoft.com/office/drawing/2014/main" id="{65B23BDB-375D-448C-7262-11E792AC8FAE}"/>
              </a:ext>
            </a:extLst>
          </p:cNvPr>
          <p:cNvSpPr>
            <a:spLocks noGrp="1"/>
          </p:cNvSpPr>
          <p:nvPr>
            <p:ph type="ftr" sz="quarter" idx="19"/>
          </p:nvPr>
        </p:nvSpPr>
        <p:spPr bwMode="gray">
          <a:xfrm>
            <a:off x="479936" y="6165328"/>
            <a:ext cx="5040000" cy="216000"/>
          </a:xfrm>
        </p:spPr>
        <p:txBody>
          <a:bodyPr/>
          <a:lstStyle>
            <a:lvl1pPr algn="l">
              <a:defRPr>
                <a:solidFill>
                  <a:schemeClr val="bg1"/>
                </a:solidFill>
              </a:defRPr>
            </a:lvl1pPr>
          </a:lstStyle>
          <a:p>
            <a:r>
              <a:rPr lang="en-US"/>
              <a:t>2025 China Pharmaceutical Industry RUG Meeting</a:t>
            </a:r>
          </a:p>
        </p:txBody>
      </p:sp>
      <p:sp>
        <p:nvSpPr>
          <p:cNvPr id="5" name="Text Placeholder 8">
            <a:extLst>
              <a:ext uri="{FF2B5EF4-FFF2-40B4-BE49-F238E27FC236}">
                <a16:creationId xmlns:a16="http://schemas.microsoft.com/office/drawing/2014/main" id="{A9A75F8B-7A38-F1DD-491D-3E0B998BD203}"/>
              </a:ext>
            </a:extLst>
          </p:cNvPr>
          <p:cNvSpPr>
            <a:spLocks noGrp="1"/>
          </p:cNvSpPr>
          <p:nvPr>
            <p:ph type="body" sz="quarter" idx="30"/>
          </p:nvPr>
        </p:nvSpPr>
        <p:spPr bwMode="gray">
          <a:xfrm>
            <a:off x="478800" y="476672"/>
            <a:ext cx="1645200" cy="496800"/>
          </a:xfrm>
          <a: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20" b="20"/>
            </a:stretch>
          </a:blipFill>
        </p:spPr>
        <p:txBody>
          <a:bodyPr/>
          <a:lstStyle>
            <a:lvl1pPr marL="0" indent="0">
              <a:lnSpc>
                <a:spcPct val="100000"/>
              </a:lnSpc>
              <a:spcAft>
                <a:spcPts val="0"/>
              </a:spcAft>
              <a:buFontTx/>
              <a:buNone/>
              <a:defRPr sz="200">
                <a:noFill/>
              </a:defRPr>
            </a:lvl1pPr>
            <a:lvl2pPr marL="0" indent="0">
              <a:lnSpc>
                <a:spcPct val="100000"/>
              </a:lnSpc>
              <a:spcAft>
                <a:spcPts val="0"/>
              </a:spcAft>
              <a:buFontTx/>
              <a:buNone/>
              <a:defRPr sz="200">
                <a:noFill/>
              </a:defRPr>
            </a:lvl2pPr>
            <a:lvl3pPr marL="0" indent="0">
              <a:lnSpc>
                <a:spcPct val="100000"/>
              </a:lnSpc>
              <a:spcAft>
                <a:spcPts val="0"/>
              </a:spcAft>
              <a:buFontTx/>
              <a:buNone/>
              <a:defRPr sz="200">
                <a:noFill/>
              </a:defRPr>
            </a:lvl3pPr>
            <a:lvl4pPr marL="0" indent="0">
              <a:lnSpc>
                <a:spcPct val="100000"/>
              </a:lnSpc>
              <a:spcAft>
                <a:spcPts val="0"/>
              </a:spcAft>
              <a:buFontTx/>
              <a:buNone/>
              <a:defRPr sz="200">
                <a:noFill/>
              </a:defRPr>
            </a:lvl4pPr>
            <a:lvl5pPr marL="0" indent="0">
              <a:lnSpc>
                <a:spcPct val="100000"/>
              </a:lnSpc>
              <a:spcAft>
                <a:spcPts val="0"/>
              </a:spcAft>
              <a:buFontTx/>
              <a:buNone/>
              <a:defRPr sz="200">
                <a:noFill/>
              </a:defRPr>
            </a:lvl5pPr>
          </a:lstStyle>
          <a:p>
            <a:pPr lvl="0"/>
            <a:r>
              <a:rPr lang="de-DE"/>
              <a:t>Mastertextformat bearbeiten</a:t>
            </a:r>
          </a:p>
        </p:txBody>
      </p:sp>
      <p:grpSp>
        <p:nvGrpSpPr>
          <p:cNvPr id="7" name="Group 6">
            <a:extLst>
              <a:ext uri="{FF2B5EF4-FFF2-40B4-BE49-F238E27FC236}">
                <a16:creationId xmlns:a16="http://schemas.microsoft.com/office/drawing/2014/main" id="{BA669BE9-DB05-2F9E-3096-174AF48C01E0}"/>
              </a:ext>
              <a:ext uri="{C183D7F6-B498-43B3-948B-1728B52AA6E4}">
                <adec:decorative xmlns:adec="http://schemas.microsoft.com/office/drawing/2017/decorative" val="1"/>
              </a:ext>
            </a:extLst>
          </p:cNvPr>
          <p:cNvGrpSpPr/>
          <p:nvPr userDrawn="1"/>
        </p:nvGrpSpPr>
        <p:grpSpPr bwMode="gray">
          <a:xfrm>
            <a:off x="-1896888" y="0"/>
            <a:ext cx="1715078" cy="3744416"/>
            <a:chOff x="-1824880" y="2708920"/>
            <a:chExt cx="1715078" cy="3744416"/>
          </a:xfrm>
        </p:grpSpPr>
        <p:sp>
          <p:nvSpPr>
            <p:cNvPr id="8" name="TextBox 7">
              <a:extLst>
                <a:ext uri="{FF2B5EF4-FFF2-40B4-BE49-F238E27FC236}">
                  <a16:creationId xmlns:a16="http://schemas.microsoft.com/office/drawing/2014/main" id="{F9C57377-EFE2-3B36-0F2F-944FECFDEFEC}"/>
                </a:ext>
              </a:extLst>
            </p:cNvPr>
            <p:cNvSpPr txBox="1"/>
            <p:nvPr userDrawn="1"/>
          </p:nvSpPr>
          <p:spPr bwMode="gray">
            <a:xfrm>
              <a:off x="-1824880" y="2708920"/>
              <a:ext cx="1715078" cy="3744416"/>
            </a:xfrm>
            <a:prstGeom prst="rect">
              <a:avLst/>
            </a:prstGeom>
            <a:solidFill>
              <a:schemeClr val="bg1"/>
            </a:solidFill>
          </p:spPr>
          <p:txBody>
            <a:bodyPr wrap="square" lIns="108000" tIns="108000" rIns="108000" bIns="108000">
              <a:noAutofit/>
            </a:bodyPr>
            <a:lstStyle/>
            <a:p>
              <a:pPr>
                <a:lnSpc>
                  <a:spcPct val="120000"/>
                </a:lnSpc>
                <a:spcAft>
                  <a:spcPts val="600"/>
                </a:spcAft>
              </a:pPr>
              <a:r>
                <a:rPr lang="en-US" sz="1100" b="1">
                  <a:solidFill>
                    <a:schemeClr val="tx1"/>
                  </a:solidFill>
                  <a:effectLst/>
                  <a:latin typeface="+mj-lt"/>
                </a:rPr>
                <a:t>To insert a picture:</a:t>
              </a:r>
            </a:p>
            <a:p>
              <a:pPr marL="144000" indent="-144000">
                <a:lnSpc>
                  <a:spcPct val="120000"/>
                </a:lnSpc>
                <a:spcAft>
                  <a:spcPts val="600"/>
                </a:spcAft>
                <a:buFont typeface="+mj-lt"/>
                <a:buAutoNum type="arabicPeriod"/>
              </a:pPr>
              <a:r>
                <a:rPr lang="en-US" sz="900">
                  <a:solidFill>
                    <a:schemeClr val="tx1"/>
                  </a:solidFill>
                  <a:effectLst/>
                  <a:latin typeface="+mn-lt"/>
                </a:rPr>
                <a:t>Click on the placeholder for pictures</a:t>
              </a:r>
            </a:p>
            <a:p>
              <a:pPr marL="144000" indent="-144000">
                <a:lnSpc>
                  <a:spcPct val="120000"/>
                </a:lnSpc>
                <a:spcAft>
                  <a:spcPts val="600"/>
                </a:spcAft>
                <a:buFont typeface="+mj-lt"/>
                <a:buAutoNum type="arabicPeriod"/>
              </a:pPr>
              <a:r>
                <a:rPr lang="en-US" sz="900">
                  <a:solidFill>
                    <a:schemeClr val="tx1"/>
                  </a:solidFill>
                  <a:effectLst/>
                  <a:latin typeface="+mn-lt"/>
                </a:rPr>
                <a:t>Open the menu “Insert”</a:t>
              </a:r>
            </a:p>
            <a:p>
              <a:pPr marL="144000" indent="-144000">
                <a:lnSpc>
                  <a:spcPct val="120000"/>
                </a:lnSpc>
                <a:spcAft>
                  <a:spcPts val="600"/>
                </a:spcAft>
                <a:buFont typeface="+mj-lt"/>
                <a:buAutoNum type="arabicPeriod"/>
              </a:pPr>
              <a:r>
                <a:rPr lang="en-US" sz="900">
                  <a:solidFill>
                    <a:schemeClr val="tx1"/>
                  </a:solidFill>
                  <a:effectLst/>
                  <a:latin typeface="+mn-lt"/>
                </a:rPr>
                <a:t>Choose “Pictures” and then the corresponding source where the image is located</a:t>
              </a:r>
              <a:endParaRPr lang="en-US" sz="900">
                <a:solidFill>
                  <a:schemeClr val="tx1"/>
                </a:solidFill>
                <a:latin typeface="+mn-lt"/>
              </a:endParaRPr>
            </a:p>
          </p:txBody>
        </p:sp>
        <p:pic>
          <p:nvPicPr>
            <p:cNvPr id="9" name="Picture 8">
              <a:extLst>
                <a:ext uri="{FF2B5EF4-FFF2-40B4-BE49-F238E27FC236}">
                  <a16:creationId xmlns:a16="http://schemas.microsoft.com/office/drawing/2014/main" id="{63372E67-EC64-72AB-4F31-68412C617ADF}"/>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8843" r="2395" b="2546"/>
            <a:stretch/>
          </p:blipFill>
          <p:spPr bwMode="gray">
            <a:xfrm>
              <a:off x="-1589806" y="4475212"/>
              <a:ext cx="745332" cy="1122804"/>
            </a:xfrm>
            <a:prstGeom prst="roundRect">
              <a:avLst>
                <a:gd name="adj" fmla="val 3514"/>
              </a:avLst>
            </a:prstGeom>
          </p:spPr>
        </p:pic>
        <p:sp>
          <p:nvSpPr>
            <p:cNvPr id="10" name="TextBox 9">
              <a:extLst>
                <a:ext uri="{FF2B5EF4-FFF2-40B4-BE49-F238E27FC236}">
                  <a16:creationId xmlns:a16="http://schemas.microsoft.com/office/drawing/2014/main" id="{C8EB2689-F775-778E-97D3-0EFCF23014E1}"/>
                </a:ext>
              </a:extLst>
            </p:cNvPr>
            <p:cNvSpPr txBox="1"/>
            <p:nvPr userDrawn="1"/>
          </p:nvSpPr>
          <p:spPr bwMode="gray">
            <a:xfrm>
              <a:off x="-1824880" y="5589240"/>
              <a:ext cx="1715078" cy="864096"/>
            </a:xfrm>
            <a:prstGeom prst="rect">
              <a:avLst/>
            </a:prstGeom>
            <a:noFill/>
          </p:spPr>
          <p:txBody>
            <a:bodyPr wrap="square" lIns="108000" tIns="108000" rIns="108000" bIns="108000">
              <a:noAutofit/>
            </a:bodyPr>
            <a:lstStyle/>
            <a:p>
              <a:pPr marL="144000" indent="-144000">
                <a:spcAft>
                  <a:spcPts val="600"/>
                </a:spcAft>
                <a:buFont typeface="+mj-lt"/>
                <a:buAutoNum type="arabicPeriod" startAt="4"/>
              </a:pPr>
              <a:r>
                <a:rPr lang="en-US" sz="900">
                  <a:solidFill>
                    <a:schemeClr val="tx1"/>
                  </a:solidFill>
                  <a:effectLst/>
                  <a:latin typeface="+mn-lt"/>
                </a:rPr>
                <a:t>Now the image has </a:t>
              </a:r>
              <a:br>
                <a:rPr lang="en-US" sz="900">
                  <a:solidFill>
                    <a:schemeClr val="tx1"/>
                  </a:solidFill>
                  <a:effectLst/>
                  <a:latin typeface="+mn-lt"/>
                </a:rPr>
              </a:br>
              <a:r>
                <a:rPr lang="en-US" sz="900">
                  <a:solidFill>
                    <a:schemeClr val="tx1"/>
                  </a:solidFill>
                  <a:effectLst/>
                  <a:latin typeface="+mn-lt"/>
                </a:rPr>
                <a:t>been loaded into the </a:t>
              </a:r>
              <a:br>
                <a:rPr lang="en-US" sz="900">
                  <a:solidFill>
                    <a:schemeClr val="tx1"/>
                  </a:solidFill>
                  <a:effectLst/>
                  <a:latin typeface="+mn-lt"/>
                </a:rPr>
              </a:br>
              <a:r>
                <a:rPr lang="en-US" sz="900">
                  <a:solidFill>
                    <a:schemeClr val="tx1"/>
                  </a:solidFill>
                  <a:effectLst/>
                  <a:latin typeface="+mn-lt"/>
                </a:rPr>
                <a:t>placeholder.</a:t>
              </a:r>
              <a:endParaRPr lang="en-US" sz="900">
                <a:solidFill>
                  <a:schemeClr val="tx1"/>
                </a:solidFill>
                <a:latin typeface="+mn-lt"/>
              </a:endParaRPr>
            </a:p>
          </p:txBody>
        </p:sp>
      </p:grpSp>
      <p:pic>
        <p:nvPicPr>
          <p:cNvPr id="12" name="Picture 11" descr="A white letter on a black background&#10;&#10;Description automatically generated">
            <a:extLst>
              <a:ext uri="{FF2B5EF4-FFF2-40B4-BE49-F238E27FC236}">
                <a16:creationId xmlns:a16="http://schemas.microsoft.com/office/drawing/2014/main" id="{7AFF9B2B-842C-41C5-8A4B-79673F74CC75}"/>
              </a:ext>
            </a:extLst>
          </p:cNvPr>
          <p:cNvPicPr>
            <a:picLocks noChangeAspect="1"/>
          </p:cNvPicPr>
          <p:nvPr userDrawn="1"/>
        </p:nvPicPr>
        <p:blipFill>
          <a:blip r:embed="rId5"/>
          <a:stretch>
            <a:fillRect/>
          </a:stretch>
        </p:blipFill>
        <p:spPr>
          <a:xfrm>
            <a:off x="9912424" y="649402"/>
            <a:ext cx="1626080" cy="239395"/>
          </a:xfrm>
          <a:prstGeom prst="rect">
            <a:avLst/>
          </a:prstGeom>
        </p:spPr>
      </p:pic>
    </p:spTree>
    <p:extLst>
      <p:ext uri="{BB962C8B-B14F-4D97-AF65-F5344CB8AC3E}">
        <p14:creationId xmlns:p14="http://schemas.microsoft.com/office/powerpoint/2010/main" val="399763046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image portrait (2)">
    <p:spTree>
      <p:nvGrpSpPr>
        <p:cNvPr id="1" name=""/>
        <p:cNvGrpSpPr/>
        <p:nvPr/>
      </p:nvGrpSpPr>
      <p:grpSpPr>
        <a:xfrm>
          <a:off x="0" y="0"/>
          <a:ext cx="0" cy="0"/>
          <a:chOff x="0" y="0"/>
          <a:chExt cx="0" cy="0"/>
        </a:xfrm>
      </p:grpSpPr>
      <p:sp>
        <p:nvSpPr>
          <p:cNvPr id="12" name="Titel 11"/>
          <p:cNvSpPr>
            <a:spLocks noGrp="1"/>
          </p:cNvSpPr>
          <p:nvPr>
            <p:ph type="title" hasCustomPrompt="1"/>
          </p:nvPr>
        </p:nvSpPr>
        <p:spPr bwMode="gray">
          <a:xfrm>
            <a:off x="479424" y="477000"/>
            <a:ext cx="7380289" cy="720000"/>
          </a:xfrm>
        </p:spPr>
        <p:txBody>
          <a:bodyPr/>
          <a:lstStyle>
            <a:lvl1pPr>
              <a:defRPr/>
            </a:lvl1pPr>
          </a:lstStyle>
          <a:p>
            <a:r>
              <a:rPr lang="en-US" err="1"/>
              <a:t>Folientitel</a:t>
            </a:r>
            <a:endParaRPr lang="en-US"/>
          </a:p>
        </p:txBody>
      </p:sp>
      <p:sp>
        <p:nvSpPr>
          <p:cNvPr id="3" name="Inhaltsplatzhalter 2"/>
          <p:cNvSpPr>
            <a:spLocks noGrp="1"/>
          </p:cNvSpPr>
          <p:nvPr>
            <p:ph idx="1" hasCustomPrompt="1"/>
          </p:nvPr>
        </p:nvSpPr>
        <p:spPr bwMode="gray">
          <a:xfrm>
            <a:off x="479424" y="1412876"/>
            <a:ext cx="7380289" cy="4392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Edit text by clicking. Use the "Increase/decrease list level" buttons on the Start tab to switch between the set up text levels. For an optional subheading, set the text in bold.</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8" name="Textplatzhalter 7"/>
          <p:cNvSpPr>
            <a:spLocks noGrp="1"/>
          </p:cNvSpPr>
          <p:nvPr>
            <p:ph type="body" sz="quarter" idx="13" hasCustomPrompt="1"/>
          </p:nvPr>
        </p:nvSpPr>
        <p:spPr bwMode="gray">
          <a:xfrm>
            <a:off x="479999" y="5805280"/>
            <a:ext cx="7379713" cy="144000"/>
          </a:xfrm>
        </p:spPr>
        <p:txBody>
          <a:bodyPr anchor="b"/>
          <a:lstStyle>
            <a:lvl1pPr marL="0" indent="0">
              <a:lnSpc>
                <a:spcPct val="100000"/>
              </a:lnSpc>
              <a:spcBef>
                <a:spcPts val="0"/>
              </a:spcBef>
              <a:spcAft>
                <a:spcPts val="0"/>
              </a:spcAft>
              <a:buFont typeface="Arial" panose="020B0604020202020204" pitchFamily="34" charset="0"/>
              <a:buNone/>
              <a:defRPr sz="800" b="0"/>
            </a:lvl1pPr>
            <a:lvl2pPr marL="0" indent="0">
              <a:lnSpc>
                <a:spcPct val="100000"/>
              </a:lnSpc>
              <a:spcBef>
                <a:spcPts val="0"/>
              </a:spcBef>
              <a:spcAft>
                <a:spcPts val="0"/>
              </a:spcAft>
              <a:buFont typeface="Arial" panose="020B0604020202020204" pitchFamily="34" charset="0"/>
              <a:buNone/>
              <a:defRPr sz="800" b="0"/>
            </a:lvl2pPr>
            <a:lvl3pPr marL="0" indent="0">
              <a:lnSpc>
                <a:spcPct val="100000"/>
              </a:lnSpc>
              <a:spcBef>
                <a:spcPts val="0"/>
              </a:spcBef>
              <a:spcAft>
                <a:spcPts val="0"/>
              </a:spcAft>
              <a:buNone/>
              <a:defRPr sz="800" b="0"/>
            </a:lvl3pPr>
            <a:lvl4pPr marL="0" indent="0">
              <a:lnSpc>
                <a:spcPct val="100000"/>
              </a:lnSpc>
              <a:spcBef>
                <a:spcPts val="0"/>
              </a:spcBef>
              <a:spcAft>
                <a:spcPts val="0"/>
              </a:spcAft>
              <a:buNone/>
              <a:defRPr sz="800" b="0"/>
            </a:lvl4pPr>
            <a:lvl5pPr marL="0" indent="0">
              <a:lnSpc>
                <a:spcPct val="100000"/>
              </a:lnSpc>
              <a:spcBef>
                <a:spcPts val="0"/>
              </a:spcBef>
              <a:spcAft>
                <a:spcPts val="0"/>
              </a:spcAft>
              <a:buNone/>
              <a:defRPr sz="800" b="0"/>
            </a:lvl5pPr>
            <a:lvl6pPr marL="0" indent="0">
              <a:lnSpc>
                <a:spcPct val="100000"/>
              </a:lnSpc>
              <a:spcBef>
                <a:spcPts val="0"/>
              </a:spcBef>
              <a:spcAft>
                <a:spcPts val="0"/>
              </a:spcAft>
              <a:buNone/>
              <a:defRPr sz="800" b="0"/>
            </a:lvl6pPr>
            <a:lvl7pPr marL="0" indent="0">
              <a:lnSpc>
                <a:spcPct val="100000"/>
              </a:lnSpc>
              <a:spcBef>
                <a:spcPts val="0"/>
              </a:spcBef>
              <a:spcAft>
                <a:spcPts val="0"/>
              </a:spcAft>
              <a:buNone/>
              <a:defRPr sz="800" b="0"/>
            </a:lvl7pPr>
            <a:lvl8pPr marL="0" indent="0">
              <a:lnSpc>
                <a:spcPct val="100000"/>
              </a:lnSpc>
              <a:spcBef>
                <a:spcPts val="0"/>
              </a:spcBef>
              <a:spcAft>
                <a:spcPts val="0"/>
              </a:spcAft>
              <a:buNone/>
              <a:defRPr sz="800" b="0"/>
            </a:lvl8pPr>
            <a:lvl9pPr marL="0" indent="0">
              <a:lnSpc>
                <a:spcPct val="100000"/>
              </a:lnSpc>
              <a:spcBef>
                <a:spcPts val="0"/>
              </a:spcBef>
              <a:spcAft>
                <a:spcPts val="0"/>
              </a:spcAft>
              <a:buNone/>
              <a:defRPr sz="800" b="0"/>
            </a:lvl9pPr>
          </a:lstStyle>
          <a:p>
            <a:pPr lvl="0"/>
            <a:r>
              <a:rPr lang="en-US"/>
              <a:t>Footnote/Source</a:t>
            </a:r>
          </a:p>
        </p:txBody>
      </p:sp>
      <p:sp>
        <p:nvSpPr>
          <p:cNvPr id="7" name="Bildplatzhalter 10">
            <a:extLst>
              <a:ext uri="{FF2B5EF4-FFF2-40B4-BE49-F238E27FC236}">
                <a16:creationId xmlns:a16="http://schemas.microsoft.com/office/drawing/2014/main" id="{14CF255F-B2EC-2517-FAAE-EBA3F3EB53C3}"/>
              </a:ext>
            </a:extLst>
          </p:cNvPr>
          <p:cNvSpPr>
            <a:spLocks noGrp="1"/>
          </p:cNvSpPr>
          <p:nvPr>
            <p:ph type="pic" sz="quarter" idx="10" hasCustomPrompt="1"/>
          </p:nvPr>
        </p:nvSpPr>
        <p:spPr bwMode="gray">
          <a:xfrm>
            <a:off x="8148638" y="0"/>
            <a:ext cx="4043362" cy="6858000"/>
          </a:xfrm>
          <a:solidFill>
            <a:srgbClr val="E5E3DE"/>
          </a:solidFill>
        </p:spPr>
        <p:txBody>
          <a:bodyPr tIns="720000" anchor="ctr" anchorCtr="0"/>
          <a:lstStyle>
            <a:lvl1pPr marL="0" indent="0" algn="ctr">
              <a:spcBef>
                <a:spcPts val="0"/>
              </a:spcBef>
              <a:spcAft>
                <a:spcPts val="0"/>
              </a:spcAft>
              <a:buFontTx/>
              <a:buNone/>
              <a:tabLst/>
              <a:defRPr sz="1200" b="0">
                <a:solidFill>
                  <a:schemeClr val="tx1"/>
                </a:solidFill>
              </a:defRPr>
            </a:lvl1pPr>
            <a:lvl2pPr marL="0" indent="0" algn="ctr">
              <a:spcBef>
                <a:spcPts val="0"/>
              </a:spcBef>
              <a:spcAft>
                <a:spcPts val="0"/>
              </a:spcAft>
              <a:buFontTx/>
              <a:buNone/>
              <a:tabLst/>
              <a:defRPr sz="1200" b="0"/>
            </a:lvl2pPr>
            <a:lvl3pPr marL="0" indent="0" algn="ctr">
              <a:spcBef>
                <a:spcPts val="0"/>
              </a:spcBef>
              <a:spcAft>
                <a:spcPts val="0"/>
              </a:spcAft>
              <a:buFontTx/>
              <a:buNone/>
              <a:tabLst/>
              <a:defRPr sz="1200" b="0"/>
            </a:lvl3pPr>
            <a:lvl4pPr marL="0" indent="0" algn="ctr">
              <a:spcBef>
                <a:spcPts val="0"/>
              </a:spcBef>
              <a:spcAft>
                <a:spcPts val="0"/>
              </a:spcAft>
              <a:buFontTx/>
              <a:buNone/>
              <a:tabLst/>
              <a:defRPr sz="1200" b="0"/>
            </a:lvl4pPr>
            <a:lvl5pPr marL="0" indent="0" algn="ctr">
              <a:spcBef>
                <a:spcPts val="0"/>
              </a:spcBef>
              <a:spcAft>
                <a:spcPts val="0"/>
              </a:spcAft>
              <a:buFontTx/>
              <a:buNone/>
              <a:tabLst/>
              <a:defRPr sz="1200" b="0"/>
            </a:lvl5pPr>
            <a:lvl6pPr marL="0" indent="0" algn="ctr">
              <a:spcBef>
                <a:spcPts val="0"/>
              </a:spcBef>
              <a:spcAft>
                <a:spcPts val="0"/>
              </a:spcAft>
              <a:buFontTx/>
              <a:buNone/>
              <a:tabLst/>
              <a:defRPr sz="1200" b="0"/>
            </a:lvl6pPr>
            <a:lvl7pPr marL="0" indent="0" algn="ctr">
              <a:spcBef>
                <a:spcPts val="0"/>
              </a:spcBef>
              <a:spcAft>
                <a:spcPts val="0"/>
              </a:spcAft>
              <a:buFontTx/>
              <a:buNone/>
              <a:tabLst/>
              <a:defRPr sz="1200" b="0"/>
            </a:lvl7pPr>
            <a:lvl8pPr marL="0" indent="0" algn="ctr">
              <a:spcBef>
                <a:spcPts val="0"/>
              </a:spcBef>
              <a:spcAft>
                <a:spcPts val="0"/>
              </a:spcAft>
              <a:buFontTx/>
              <a:buNone/>
              <a:tabLst/>
              <a:defRPr sz="1200" b="0"/>
            </a:lvl8pPr>
            <a:lvl9pPr marL="0" indent="0" algn="ctr">
              <a:spcBef>
                <a:spcPts val="0"/>
              </a:spcBef>
              <a:spcAft>
                <a:spcPts val="0"/>
              </a:spcAft>
              <a:buFontTx/>
              <a:buNone/>
              <a:tabLst/>
              <a:defRPr sz="1200" b="0"/>
            </a:lvl9pPr>
          </a:lstStyle>
          <a:p>
            <a:pPr lvl="0"/>
            <a:r>
              <a:rPr lang="en-US"/>
              <a:t>Add picture</a:t>
            </a:r>
          </a:p>
        </p:txBody>
      </p:sp>
      <p:sp>
        <p:nvSpPr>
          <p:cNvPr id="10" name="Foliennummernplatzhalter 9">
            <a:extLst>
              <a:ext uri="{FF2B5EF4-FFF2-40B4-BE49-F238E27FC236}">
                <a16:creationId xmlns:a16="http://schemas.microsoft.com/office/drawing/2014/main" id="{94D61AF6-E14A-F199-9F75-3E049334E961}"/>
              </a:ext>
            </a:extLst>
          </p:cNvPr>
          <p:cNvSpPr>
            <a:spLocks noGrp="1"/>
          </p:cNvSpPr>
          <p:nvPr>
            <p:ph type="sldNum" sz="quarter" idx="15"/>
          </p:nvPr>
        </p:nvSpPr>
        <p:spPr bwMode="gray"/>
        <p:txBody>
          <a:bodyPr/>
          <a:lstStyle>
            <a:lvl1pPr>
              <a:defRPr>
                <a:solidFill>
                  <a:schemeClr val="bg1"/>
                </a:solidFill>
              </a:defRPr>
            </a:lvl1pPr>
          </a:lstStyle>
          <a:p>
            <a:fld id="{8FF9B0DE-3FEB-4AA0-B465-B80EF7C1333D}" type="slidenum">
              <a:rPr lang="en-US" smtClean="0"/>
              <a:pPr/>
              <a:t>‹#›</a:t>
            </a:fld>
            <a:endParaRPr lang="en-US"/>
          </a:p>
        </p:txBody>
      </p:sp>
      <p:sp>
        <p:nvSpPr>
          <p:cNvPr id="2" name="Fußzeilenplatzhalter 1">
            <a:extLst>
              <a:ext uri="{FF2B5EF4-FFF2-40B4-BE49-F238E27FC236}">
                <a16:creationId xmlns:a16="http://schemas.microsoft.com/office/drawing/2014/main" id="{8464A4AD-DF50-326A-C3CC-77A3E90EED6B}"/>
              </a:ext>
            </a:extLst>
          </p:cNvPr>
          <p:cNvSpPr>
            <a:spLocks noGrp="1"/>
          </p:cNvSpPr>
          <p:nvPr>
            <p:ph type="ftr" sz="quarter" idx="16"/>
          </p:nvPr>
        </p:nvSpPr>
        <p:spPr bwMode="gray"/>
        <p:txBody>
          <a:bodyPr/>
          <a:lstStyle>
            <a:lvl1pPr>
              <a:defRPr>
                <a:solidFill>
                  <a:schemeClr val="bg1"/>
                </a:solidFill>
              </a:defRPr>
            </a:lvl1pPr>
          </a:lstStyle>
          <a:p>
            <a:r>
              <a:rPr lang="en-US"/>
              <a:t>2025 China Pharmaceutical Industry RUG Meeting</a:t>
            </a:r>
          </a:p>
        </p:txBody>
      </p:sp>
      <p:grpSp>
        <p:nvGrpSpPr>
          <p:cNvPr id="16" name="Group 15">
            <a:extLst>
              <a:ext uri="{FF2B5EF4-FFF2-40B4-BE49-F238E27FC236}">
                <a16:creationId xmlns:a16="http://schemas.microsoft.com/office/drawing/2014/main" id="{826E795A-4AEE-2618-1B23-937B8A4644F0}"/>
              </a:ext>
              <a:ext uri="{C183D7F6-B498-43B3-948B-1728B52AA6E4}">
                <adec:decorative xmlns:adec="http://schemas.microsoft.com/office/drawing/2017/decorative" val="1"/>
              </a:ext>
            </a:extLst>
          </p:cNvPr>
          <p:cNvGrpSpPr/>
          <p:nvPr userDrawn="1"/>
        </p:nvGrpSpPr>
        <p:grpSpPr bwMode="gray">
          <a:xfrm>
            <a:off x="-1896888" y="0"/>
            <a:ext cx="1715078" cy="3744416"/>
            <a:chOff x="-1824880" y="2708920"/>
            <a:chExt cx="1715078" cy="3744416"/>
          </a:xfrm>
        </p:grpSpPr>
        <p:sp>
          <p:nvSpPr>
            <p:cNvPr id="17" name="TextBox 16">
              <a:extLst>
                <a:ext uri="{FF2B5EF4-FFF2-40B4-BE49-F238E27FC236}">
                  <a16:creationId xmlns:a16="http://schemas.microsoft.com/office/drawing/2014/main" id="{8B0F84D0-AE67-3B0E-A7AB-6540F919DB0D}"/>
                </a:ext>
              </a:extLst>
            </p:cNvPr>
            <p:cNvSpPr txBox="1"/>
            <p:nvPr userDrawn="1"/>
          </p:nvSpPr>
          <p:spPr bwMode="gray">
            <a:xfrm>
              <a:off x="-1824880" y="2708920"/>
              <a:ext cx="1715078" cy="3744416"/>
            </a:xfrm>
            <a:prstGeom prst="rect">
              <a:avLst/>
            </a:prstGeom>
            <a:solidFill>
              <a:schemeClr val="bg1"/>
            </a:solidFill>
          </p:spPr>
          <p:txBody>
            <a:bodyPr wrap="square" lIns="108000" tIns="108000" rIns="108000" bIns="108000">
              <a:noAutofit/>
            </a:bodyPr>
            <a:lstStyle/>
            <a:p>
              <a:pPr>
                <a:lnSpc>
                  <a:spcPct val="120000"/>
                </a:lnSpc>
                <a:spcAft>
                  <a:spcPts val="600"/>
                </a:spcAft>
              </a:pPr>
              <a:r>
                <a:rPr lang="en-US" sz="1100" b="1">
                  <a:solidFill>
                    <a:schemeClr val="tx1"/>
                  </a:solidFill>
                  <a:effectLst/>
                  <a:latin typeface="+mj-lt"/>
                </a:rPr>
                <a:t>To insert a picture:</a:t>
              </a:r>
            </a:p>
            <a:p>
              <a:pPr marL="144000" indent="-144000">
                <a:lnSpc>
                  <a:spcPct val="120000"/>
                </a:lnSpc>
                <a:spcAft>
                  <a:spcPts val="600"/>
                </a:spcAft>
                <a:buFont typeface="+mj-lt"/>
                <a:buAutoNum type="arabicPeriod"/>
              </a:pPr>
              <a:r>
                <a:rPr lang="en-US" sz="900">
                  <a:solidFill>
                    <a:schemeClr val="tx1"/>
                  </a:solidFill>
                  <a:effectLst/>
                  <a:latin typeface="+mn-lt"/>
                </a:rPr>
                <a:t>Click on the placeholder for pictures</a:t>
              </a:r>
            </a:p>
            <a:p>
              <a:pPr marL="144000" indent="-144000">
                <a:lnSpc>
                  <a:spcPct val="120000"/>
                </a:lnSpc>
                <a:spcAft>
                  <a:spcPts val="600"/>
                </a:spcAft>
                <a:buFont typeface="+mj-lt"/>
                <a:buAutoNum type="arabicPeriod"/>
              </a:pPr>
              <a:r>
                <a:rPr lang="en-US" sz="900">
                  <a:solidFill>
                    <a:schemeClr val="tx1"/>
                  </a:solidFill>
                  <a:effectLst/>
                  <a:latin typeface="+mn-lt"/>
                </a:rPr>
                <a:t>Open the menu “Insert”</a:t>
              </a:r>
            </a:p>
            <a:p>
              <a:pPr marL="144000" indent="-144000">
                <a:lnSpc>
                  <a:spcPct val="120000"/>
                </a:lnSpc>
                <a:spcAft>
                  <a:spcPts val="600"/>
                </a:spcAft>
                <a:buFont typeface="+mj-lt"/>
                <a:buAutoNum type="arabicPeriod"/>
              </a:pPr>
              <a:r>
                <a:rPr lang="en-US" sz="900">
                  <a:solidFill>
                    <a:schemeClr val="tx1"/>
                  </a:solidFill>
                  <a:effectLst/>
                  <a:latin typeface="+mn-lt"/>
                </a:rPr>
                <a:t>Choose “Pictures” and then the corresponding source where the image is located</a:t>
              </a:r>
              <a:endParaRPr lang="en-US" sz="900">
                <a:solidFill>
                  <a:schemeClr val="tx1"/>
                </a:solidFill>
                <a:latin typeface="+mn-lt"/>
              </a:endParaRPr>
            </a:p>
          </p:txBody>
        </p:sp>
        <p:pic>
          <p:nvPicPr>
            <p:cNvPr id="18" name="Picture 17">
              <a:extLst>
                <a:ext uri="{FF2B5EF4-FFF2-40B4-BE49-F238E27FC236}">
                  <a16:creationId xmlns:a16="http://schemas.microsoft.com/office/drawing/2014/main" id="{8A135E1A-DE75-B2CF-E3B2-F7C52478F81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843" r="2395" b="2546"/>
            <a:stretch/>
          </p:blipFill>
          <p:spPr bwMode="gray">
            <a:xfrm>
              <a:off x="-1589806" y="4475212"/>
              <a:ext cx="745332" cy="1122804"/>
            </a:xfrm>
            <a:prstGeom prst="roundRect">
              <a:avLst>
                <a:gd name="adj" fmla="val 3514"/>
              </a:avLst>
            </a:prstGeom>
          </p:spPr>
        </p:pic>
        <p:sp>
          <p:nvSpPr>
            <p:cNvPr id="19" name="TextBox 18">
              <a:extLst>
                <a:ext uri="{FF2B5EF4-FFF2-40B4-BE49-F238E27FC236}">
                  <a16:creationId xmlns:a16="http://schemas.microsoft.com/office/drawing/2014/main" id="{6CE8A64D-42CD-4BF1-BA15-ED10E21F96F2}"/>
                </a:ext>
              </a:extLst>
            </p:cNvPr>
            <p:cNvSpPr txBox="1"/>
            <p:nvPr userDrawn="1"/>
          </p:nvSpPr>
          <p:spPr bwMode="gray">
            <a:xfrm>
              <a:off x="-1824880" y="5589240"/>
              <a:ext cx="1715078" cy="864096"/>
            </a:xfrm>
            <a:prstGeom prst="rect">
              <a:avLst/>
            </a:prstGeom>
            <a:noFill/>
          </p:spPr>
          <p:txBody>
            <a:bodyPr wrap="square" lIns="108000" tIns="108000" rIns="108000" bIns="108000">
              <a:noAutofit/>
            </a:bodyPr>
            <a:lstStyle/>
            <a:p>
              <a:pPr marL="144000" indent="-144000">
                <a:spcAft>
                  <a:spcPts val="600"/>
                </a:spcAft>
                <a:buFont typeface="+mj-lt"/>
                <a:buAutoNum type="arabicPeriod" startAt="4"/>
              </a:pPr>
              <a:r>
                <a:rPr lang="en-US" sz="900">
                  <a:solidFill>
                    <a:schemeClr val="tx1"/>
                  </a:solidFill>
                  <a:effectLst/>
                  <a:latin typeface="+mn-lt"/>
                </a:rPr>
                <a:t>Now the image has </a:t>
              </a:r>
              <a:br>
                <a:rPr lang="en-US" sz="900">
                  <a:solidFill>
                    <a:schemeClr val="tx1"/>
                  </a:solidFill>
                  <a:effectLst/>
                  <a:latin typeface="+mn-lt"/>
                </a:rPr>
              </a:br>
              <a:r>
                <a:rPr lang="en-US" sz="900">
                  <a:solidFill>
                    <a:schemeClr val="tx1"/>
                  </a:solidFill>
                  <a:effectLst/>
                  <a:latin typeface="+mn-lt"/>
                </a:rPr>
                <a:t>been loaded into the </a:t>
              </a:r>
              <a:br>
                <a:rPr lang="en-US" sz="900">
                  <a:solidFill>
                    <a:schemeClr val="tx1"/>
                  </a:solidFill>
                  <a:effectLst/>
                  <a:latin typeface="+mn-lt"/>
                </a:rPr>
              </a:br>
              <a:r>
                <a:rPr lang="en-US" sz="900">
                  <a:solidFill>
                    <a:schemeClr val="tx1"/>
                  </a:solidFill>
                  <a:effectLst/>
                  <a:latin typeface="+mn-lt"/>
                </a:rPr>
                <a:t>placeholder.</a:t>
              </a:r>
              <a:endParaRPr lang="en-US" sz="900">
                <a:solidFill>
                  <a:schemeClr val="tx1"/>
                </a:solidFill>
                <a:latin typeface="+mn-lt"/>
              </a:endParaRPr>
            </a:p>
          </p:txBody>
        </p:sp>
      </p:grpSp>
    </p:spTree>
    <p:extLst>
      <p:ext uri="{BB962C8B-B14F-4D97-AF65-F5344CB8AC3E}">
        <p14:creationId xmlns:p14="http://schemas.microsoft.com/office/powerpoint/2010/main" val="2102921626"/>
      </p:ext>
    </p:extLst>
  </p:cSld>
  <p:clrMapOvr>
    <a:masterClrMapping/>
  </p:clrMapOvr>
  <p:extLst>
    <p:ext uri="{DCECCB84-F9BA-43D5-87BE-67443E8EF086}">
      <p15:sldGuideLst xmlns:p15="http://schemas.microsoft.com/office/powerpoint/2012/main">
        <p15:guide id="1" pos="5133" userDrawn="1">
          <p15:clr>
            <a:srgbClr val="FBAE40"/>
          </p15:clr>
        </p15:guide>
        <p15:guide id="2" pos="4951"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image portrait (3)">
    <p:spTree>
      <p:nvGrpSpPr>
        <p:cNvPr id="1" name=""/>
        <p:cNvGrpSpPr/>
        <p:nvPr/>
      </p:nvGrpSpPr>
      <p:grpSpPr>
        <a:xfrm>
          <a:off x="0" y="0"/>
          <a:ext cx="0" cy="0"/>
          <a:chOff x="0" y="0"/>
          <a:chExt cx="0" cy="0"/>
        </a:xfrm>
      </p:grpSpPr>
      <p:sp>
        <p:nvSpPr>
          <p:cNvPr id="12" name="Titel 11"/>
          <p:cNvSpPr>
            <a:spLocks noGrp="1"/>
          </p:cNvSpPr>
          <p:nvPr>
            <p:ph type="title" hasCustomPrompt="1"/>
          </p:nvPr>
        </p:nvSpPr>
        <p:spPr bwMode="gray">
          <a:xfrm>
            <a:off x="2316163" y="477000"/>
            <a:ext cx="9396461" cy="720000"/>
          </a:xfrm>
        </p:spPr>
        <p:txBody>
          <a:bodyPr/>
          <a:lstStyle>
            <a:lvl1pPr>
              <a:defRPr/>
            </a:lvl1pPr>
          </a:lstStyle>
          <a:p>
            <a:r>
              <a:rPr lang="en-US" err="1"/>
              <a:t>Folientitel</a:t>
            </a:r>
            <a:endParaRPr lang="en-US"/>
          </a:p>
        </p:txBody>
      </p:sp>
      <p:sp>
        <p:nvSpPr>
          <p:cNvPr id="3" name="Inhaltsplatzhalter 2"/>
          <p:cNvSpPr>
            <a:spLocks noGrp="1"/>
          </p:cNvSpPr>
          <p:nvPr>
            <p:ph idx="1" hasCustomPrompt="1"/>
          </p:nvPr>
        </p:nvSpPr>
        <p:spPr bwMode="gray">
          <a:xfrm>
            <a:off x="2316209" y="1412876"/>
            <a:ext cx="9396414" cy="4392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a:t>Edit text by clicking. Use the "Increase/decrease list level" buttons on the Start tab to switch between the set up text levels. For an optional subheading, set the text in bold.</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8" name="Textplatzhalter 7"/>
          <p:cNvSpPr>
            <a:spLocks noGrp="1"/>
          </p:cNvSpPr>
          <p:nvPr>
            <p:ph type="body" sz="quarter" idx="13" hasCustomPrompt="1"/>
          </p:nvPr>
        </p:nvSpPr>
        <p:spPr bwMode="gray">
          <a:xfrm>
            <a:off x="2316783" y="5805280"/>
            <a:ext cx="9396000" cy="144000"/>
          </a:xfrm>
        </p:spPr>
        <p:txBody>
          <a:bodyPr anchor="b"/>
          <a:lstStyle>
            <a:lvl1pPr marL="0" indent="0">
              <a:lnSpc>
                <a:spcPct val="100000"/>
              </a:lnSpc>
              <a:spcBef>
                <a:spcPts val="0"/>
              </a:spcBef>
              <a:spcAft>
                <a:spcPts val="0"/>
              </a:spcAft>
              <a:buFont typeface="Arial" panose="020B0604020202020204" pitchFamily="34" charset="0"/>
              <a:buNone/>
              <a:defRPr sz="800" b="0"/>
            </a:lvl1pPr>
            <a:lvl2pPr marL="0" indent="0">
              <a:lnSpc>
                <a:spcPct val="100000"/>
              </a:lnSpc>
              <a:spcBef>
                <a:spcPts val="0"/>
              </a:spcBef>
              <a:spcAft>
                <a:spcPts val="0"/>
              </a:spcAft>
              <a:buFont typeface="Arial" panose="020B0604020202020204" pitchFamily="34" charset="0"/>
              <a:buNone/>
              <a:defRPr sz="800" b="0"/>
            </a:lvl2pPr>
            <a:lvl3pPr marL="0" indent="0">
              <a:lnSpc>
                <a:spcPct val="100000"/>
              </a:lnSpc>
              <a:spcBef>
                <a:spcPts val="0"/>
              </a:spcBef>
              <a:spcAft>
                <a:spcPts val="0"/>
              </a:spcAft>
              <a:buNone/>
              <a:defRPr sz="800" b="0"/>
            </a:lvl3pPr>
            <a:lvl4pPr marL="0" indent="0">
              <a:lnSpc>
                <a:spcPct val="100000"/>
              </a:lnSpc>
              <a:spcBef>
                <a:spcPts val="0"/>
              </a:spcBef>
              <a:spcAft>
                <a:spcPts val="0"/>
              </a:spcAft>
              <a:buNone/>
              <a:defRPr sz="800" b="0"/>
            </a:lvl4pPr>
            <a:lvl5pPr marL="0" indent="0">
              <a:lnSpc>
                <a:spcPct val="100000"/>
              </a:lnSpc>
              <a:spcBef>
                <a:spcPts val="0"/>
              </a:spcBef>
              <a:spcAft>
                <a:spcPts val="0"/>
              </a:spcAft>
              <a:buNone/>
              <a:defRPr sz="800" b="0"/>
            </a:lvl5pPr>
            <a:lvl6pPr marL="0" indent="0">
              <a:lnSpc>
                <a:spcPct val="100000"/>
              </a:lnSpc>
              <a:spcBef>
                <a:spcPts val="0"/>
              </a:spcBef>
              <a:spcAft>
                <a:spcPts val="0"/>
              </a:spcAft>
              <a:buNone/>
              <a:defRPr sz="800" b="0"/>
            </a:lvl6pPr>
            <a:lvl7pPr marL="0" indent="0">
              <a:lnSpc>
                <a:spcPct val="100000"/>
              </a:lnSpc>
              <a:spcBef>
                <a:spcPts val="0"/>
              </a:spcBef>
              <a:spcAft>
                <a:spcPts val="0"/>
              </a:spcAft>
              <a:buNone/>
              <a:defRPr sz="800" b="0"/>
            </a:lvl7pPr>
            <a:lvl8pPr marL="0" indent="0">
              <a:lnSpc>
                <a:spcPct val="100000"/>
              </a:lnSpc>
              <a:spcBef>
                <a:spcPts val="0"/>
              </a:spcBef>
              <a:spcAft>
                <a:spcPts val="0"/>
              </a:spcAft>
              <a:buNone/>
              <a:defRPr sz="800" b="0"/>
            </a:lvl8pPr>
            <a:lvl9pPr marL="0" indent="0">
              <a:lnSpc>
                <a:spcPct val="100000"/>
              </a:lnSpc>
              <a:spcBef>
                <a:spcPts val="0"/>
              </a:spcBef>
              <a:spcAft>
                <a:spcPts val="0"/>
              </a:spcAft>
              <a:buNone/>
              <a:defRPr sz="800" b="0"/>
            </a:lvl9pPr>
          </a:lstStyle>
          <a:p>
            <a:pPr lvl="0"/>
            <a:r>
              <a:rPr lang="en-US"/>
              <a:t>Footnote/Source</a:t>
            </a:r>
          </a:p>
        </p:txBody>
      </p:sp>
      <p:sp>
        <p:nvSpPr>
          <p:cNvPr id="13" name="Bildplatzhalter 10">
            <a:extLst>
              <a:ext uri="{FF2B5EF4-FFF2-40B4-BE49-F238E27FC236}">
                <a16:creationId xmlns:a16="http://schemas.microsoft.com/office/drawing/2014/main" id="{4EA519C6-3621-AA78-3D48-CE2C8B305E30}"/>
              </a:ext>
            </a:extLst>
          </p:cNvPr>
          <p:cNvSpPr>
            <a:spLocks noGrp="1"/>
          </p:cNvSpPr>
          <p:nvPr>
            <p:ph type="pic" sz="quarter" idx="10" hasCustomPrompt="1"/>
          </p:nvPr>
        </p:nvSpPr>
        <p:spPr bwMode="gray">
          <a:xfrm>
            <a:off x="1" y="0"/>
            <a:ext cx="2027238" cy="6858000"/>
          </a:xfrm>
          <a:solidFill>
            <a:srgbClr val="E5E3DE"/>
          </a:solidFill>
        </p:spPr>
        <p:txBody>
          <a:bodyPr tIns="720000" anchor="ctr" anchorCtr="0"/>
          <a:lstStyle>
            <a:lvl1pPr marL="0" indent="0" algn="ctr">
              <a:spcBef>
                <a:spcPts val="0"/>
              </a:spcBef>
              <a:spcAft>
                <a:spcPts val="0"/>
              </a:spcAft>
              <a:buFontTx/>
              <a:buNone/>
              <a:tabLst/>
              <a:defRPr sz="1200" b="0">
                <a:solidFill>
                  <a:schemeClr val="tx1"/>
                </a:solidFill>
              </a:defRPr>
            </a:lvl1pPr>
            <a:lvl2pPr marL="0" indent="0" algn="ctr">
              <a:spcBef>
                <a:spcPts val="0"/>
              </a:spcBef>
              <a:spcAft>
                <a:spcPts val="0"/>
              </a:spcAft>
              <a:buFontTx/>
              <a:buNone/>
              <a:tabLst/>
              <a:defRPr sz="1200" b="0"/>
            </a:lvl2pPr>
            <a:lvl3pPr marL="0" indent="0" algn="ctr">
              <a:spcBef>
                <a:spcPts val="0"/>
              </a:spcBef>
              <a:spcAft>
                <a:spcPts val="0"/>
              </a:spcAft>
              <a:buFontTx/>
              <a:buNone/>
              <a:tabLst/>
              <a:defRPr sz="1200" b="0"/>
            </a:lvl3pPr>
            <a:lvl4pPr marL="0" indent="0" algn="ctr">
              <a:spcBef>
                <a:spcPts val="0"/>
              </a:spcBef>
              <a:spcAft>
                <a:spcPts val="0"/>
              </a:spcAft>
              <a:buFontTx/>
              <a:buNone/>
              <a:tabLst/>
              <a:defRPr sz="1200" b="0"/>
            </a:lvl4pPr>
            <a:lvl5pPr marL="0" indent="0" algn="ctr">
              <a:spcBef>
                <a:spcPts val="0"/>
              </a:spcBef>
              <a:spcAft>
                <a:spcPts val="0"/>
              </a:spcAft>
              <a:buFontTx/>
              <a:buNone/>
              <a:tabLst/>
              <a:defRPr sz="1200" b="0"/>
            </a:lvl5pPr>
            <a:lvl6pPr marL="0" indent="0" algn="ctr">
              <a:spcBef>
                <a:spcPts val="0"/>
              </a:spcBef>
              <a:spcAft>
                <a:spcPts val="0"/>
              </a:spcAft>
              <a:buFontTx/>
              <a:buNone/>
              <a:tabLst/>
              <a:defRPr sz="1200" b="0"/>
            </a:lvl6pPr>
            <a:lvl7pPr marL="0" indent="0" algn="ctr">
              <a:spcBef>
                <a:spcPts val="0"/>
              </a:spcBef>
              <a:spcAft>
                <a:spcPts val="0"/>
              </a:spcAft>
              <a:buFontTx/>
              <a:buNone/>
              <a:tabLst/>
              <a:defRPr sz="1200" b="0"/>
            </a:lvl7pPr>
            <a:lvl8pPr marL="0" indent="0" algn="ctr">
              <a:spcBef>
                <a:spcPts val="0"/>
              </a:spcBef>
              <a:spcAft>
                <a:spcPts val="0"/>
              </a:spcAft>
              <a:buFontTx/>
              <a:buNone/>
              <a:tabLst/>
              <a:defRPr sz="1200" b="0"/>
            </a:lvl8pPr>
            <a:lvl9pPr marL="0" indent="0" algn="ctr">
              <a:spcBef>
                <a:spcPts val="0"/>
              </a:spcBef>
              <a:spcAft>
                <a:spcPts val="0"/>
              </a:spcAft>
              <a:buFontTx/>
              <a:buNone/>
              <a:tabLst/>
              <a:defRPr sz="1200" b="0"/>
            </a:lvl9pPr>
          </a:lstStyle>
          <a:p>
            <a:pPr lvl="0"/>
            <a:r>
              <a:rPr lang="en-US"/>
              <a:t>Add picture</a:t>
            </a:r>
          </a:p>
        </p:txBody>
      </p:sp>
      <p:sp>
        <p:nvSpPr>
          <p:cNvPr id="14" name="Fußzeilenplatzhalter 13">
            <a:extLst>
              <a:ext uri="{FF2B5EF4-FFF2-40B4-BE49-F238E27FC236}">
                <a16:creationId xmlns:a16="http://schemas.microsoft.com/office/drawing/2014/main" id="{6EEB0A4C-9CB1-5FD3-5A85-95FE106E43BA}"/>
              </a:ext>
            </a:extLst>
          </p:cNvPr>
          <p:cNvSpPr>
            <a:spLocks noGrp="1"/>
          </p:cNvSpPr>
          <p:nvPr>
            <p:ph type="ftr" sz="quarter" idx="29"/>
          </p:nvPr>
        </p:nvSpPr>
        <p:spPr bwMode="gray"/>
        <p:txBody>
          <a:bodyPr/>
          <a:lstStyle/>
          <a:p>
            <a:r>
              <a:rPr lang="en-US"/>
              <a:t>2025 China Pharmaceutical Industry RUG Meeting</a:t>
            </a:r>
          </a:p>
        </p:txBody>
      </p:sp>
      <p:sp>
        <p:nvSpPr>
          <p:cNvPr id="15" name="Foliennummernplatzhalter 14">
            <a:extLst>
              <a:ext uri="{FF2B5EF4-FFF2-40B4-BE49-F238E27FC236}">
                <a16:creationId xmlns:a16="http://schemas.microsoft.com/office/drawing/2014/main" id="{15D18496-5D1E-5F00-2ACA-70465B9A16F2}"/>
              </a:ext>
            </a:extLst>
          </p:cNvPr>
          <p:cNvSpPr>
            <a:spLocks noGrp="1"/>
          </p:cNvSpPr>
          <p:nvPr>
            <p:ph type="sldNum" sz="quarter" idx="30"/>
          </p:nvPr>
        </p:nvSpPr>
        <p:spPr bwMode="gray"/>
        <p:txBody>
          <a:bodyPr/>
          <a:lstStyle/>
          <a:p>
            <a:fld id="{DF4E8F9F-5B1F-4F5B-BE49-3245D8C18D9F}" type="slidenum">
              <a:rPr lang="en-US" smtClean="0"/>
              <a:pPr/>
              <a:t>‹#›</a:t>
            </a:fld>
            <a:endParaRPr lang="en-US"/>
          </a:p>
        </p:txBody>
      </p:sp>
      <p:sp>
        <p:nvSpPr>
          <p:cNvPr id="2" name="Text Placeholder 8">
            <a:extLst>
              <a:ext uri="{FF2B5EF4-FFF2-40B4-BE49-F238E27FC236}">
                <a16:creationId xmlns:a16="http://schemas.microsoft.com/office/drawing/2014/main" id="{0581CA52-FD82-1F55-27CD-D1C50118A4C0}"/>
              </a:ext>
            </a:extLst>
          </p:cNvPr>
          <p:cNvSpPr>
            <a:spLocks noGrp="1"/>
          </p:cNvSpPr>
          <p:nvPr>
            <p:ph type="body" sz="quarter" idx="31"/>
          </p:nvPr>
        </p:nvSpPr>
        <p:spPr bwMode="gray">
          <a:xfrm>
            <a:off x="479424" y="6166800"/>
            <a:ext cx="1234800" cy="374400"/>
          </a:xfrm>
          <a: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224" b="224"/>
            </a:stretch>
          </a:blipFill>
        </p:spPr>
        <p:txBody>
          <a:bodyPr/>
          <a:lstStyle>
            <a:lvl1pPr marL="0" indent="0">
              <a:lnSpc>
                <a:spcPct val="100000"/>
              </a:lnSpc>
              <a:spcAft>
                <a:spcPts val="0"/>
              </a:spcAft>
              <a:buFontTx/>
              <a:buNone/>
              <a:defRPr sz="200">
                <a:noFill/>
              </a:defRPr>
            </a:lvl1pPr>
            <a:lvl2pPr marL="0" indent="0">
              <a:lnSpc>
                <a:spcPct val="100000"/>
              </a:lnSpc>
              <a:spcAft>
                <a:spcPts val="0"/>
              </a:spcAft>
              <a:buFontTx/>
              <a:buNone/>
              <a:defRPr sz="200">
                <a:noFill/>
              </a:defRPr>
            </a:lvl2pPr>
            <a:lvl3pPr marL="0" indent="0">
              <a:lnSpc>
                <a:spcPct val="100000"/>
              </a:lnSpc>
              <a:spcAft>
                <a:spcPts val="0"/>
              </a:spcAft>
              <a:buFontTx/>
              <a:buNone/>
              <a:defRPr sz="200">
                <a:noFill/>
              </a:defRPr>
            </a:lvl3pPr>
            <a:lvl4pPr marL="0" indent="0">
              <a:lnSpc>
                <a:spcPct val="100000"/>
              </a:lnSpc>
              <a:spcAft>
                <a:spcPts val="0"/>
              </a:spcAft>
              <a:buFontTx/>
              <a:buNone/>
              <a:defRPr sz="200">
                <a:noFill/>
              </a:defRPr>
            </a:lvl4pPr>
            <a:lvl5pPr marL="0" indent="0">
              <a:lnSpc>
                <a:spcPct val="100000"/>
              </a:lnSpc>
              <a:spcAft>
                <a:spcPts val="0"/>
              </a:spcAft>
              <a:buFontTx/>
              <a:buNone/>
              <a:defRPr sz="200">
                <a:noFill/>
              </a:defRPr>
            </a:lvl5pPr>
          </a:lstStyle>
          <a:p>
            <a:pPr lvl="0"/>
            <a:r>
              <a:rPr lang="de-DE"/>
              <a:t>Mastertextformat bearbeiten</a:t>
            </a:r>
          </a:p>
        </p:txBody>
      </p:sp>
      <p:grpSp>
        <p:nvGrpSpPr>
          <p:cNvPr id="17" name="Group 16">
            <a:extLst>
              <a:ext uri="{FF2B5EF4-FFF2-40B4-BE49-F238E27FC236}">
                <a16:creationId xmlns:a16="http://schemas.microsoft.com/office/drawing/2014/main" id="{0D5B12A7-5AE8-4E1A-DA33-D80561FB9A6F}"/>
              </a:ext>
              <a:ext uri="{C183D7F6-B498-43B3-948B-1728B52AA6E4}">
                <adec:decorative xmlns:adec="http://schemas.microsoft.com/office/drawing/2017/decorative" val="1"/>
              </a:ext>
            </a:extLst>
          </p:cNvPr>
          <p:cNvGrpSpPr/>
          <p:nvPr userDrawn="1"/>
        </p:nvGrpSpPr>
        <p:grpSpPr bwMode="gray">
          <a:xfrm>
            <a:off x="-1896888" y="0"/>
            <a:ext cx="1715078" cy="3744416"/>
            <a:chOff x="-1824880" y="2708920"/>
            <a:chExt cx="1715078" cy="3744416"/>
          </a:xfrm>
        </p:grpSpPr>
        <p:sp>
          <p:nvSpPr>
            <p:cNvPr id="18" name="TextBox 17">
              <a:extLst>
                <a:ext uri="{FF2B5EF4-FFF2-40B4-BE49-F238E27FC236}">
                  <a16:creationId xmlns:a16="http://schemas.microsoft.com/office/drawing/2014/main" id="{A367C244-F025-3A15-FAA2-8B46D5E9A8A4}"/>
                </a:ext>
              </a:extLst>
            </p:cNvPr>
            <p:cNvSpPr txBox="1"/>
            <p:nvPr userDrawn="1"/>
          </p:nvSpPr>
          <p:spPr bwMode="gray">
            <a:xfrm>
              <a:off x="-1824880" y="2708920"/>
              <a:ext cx="1715078" cy="3744416"/>
            </a:xfrm>
            <a:prstGeom prst="rect">
              <a:avLst/>
            </a:prstGeom>
            <a:solidFill>
              <a:schemeClr val="bg1"/>
            </a:solidFill>
          </p:spPr>
          <p:txBody>
            <a:bodyPr wrap="square" lIns="108000" tIns="108000" rIns="108000" bIns="108000">
              <a:noAutofit/>
            </a:bodyPr>
            <a:lstStyle/>
            <a:p>
              <a:pPr>
                <a:lnSpc>
                  <a:spcPct val="120000"/>
                </a:lnSpc>
                <a:spcAft>
                  <a:spcPts val="600"/>
                </a:spcAft>
              </a:pPr>
              <a:r>
                <a:rPr lang="en-US" sz="1100" b="1">
                  <a:solidFill>
                    <a:schemeClr val="tx1"/>
                  </a:solidFill>
                  <a:effectLst/>
                  <a:latin typeface="+mj-lt"/>
                </a:rPr>
                <a:t>To insert a picture:</a:t>
              </a:r>
            </a:p>
            <a:p>
              <a:pPr marL="144000" indent="-144000">
                <a:lnSpc>
                  <a:spcPct val="120000"/>
                </a:lnSpc>
                <a:spcAft>
                  <a:spcPts val="600"/>
                </a:spcAft>
                <a:buFont typeface="+mj-lt"/>
                <a:buAutoNum type="arabicPeriod"/>
              </a:pPr>
              <a:r>
                <a:rPr lang="en-US" sz="900">
                  <a:solidFill>
                    <a:schemeClr val="tx1"/>
                  </a:solidFill>
                  <a:effectLst/>
                  <a:latin typeface="+mn-lt"/>
                </a:rPr>
                <a:t>Click on the placeholder for pictures</a:t>
              </a:r>
            </a:p>
            <a:p>
              <a:pPr marL="144000" indent="-144000">
                <a:lnSpc>
                  <a:spcPct val="120000"/>
                </a:lnSpc>
                <a:spcAft>
                  <a:spcPts val="600"/>
                </a:spcAft>
                <a:buFont typeface="+mj-lt"/>
                <a:buAutoNum type="arabicPeriod"/>
              </a:pPr>
              <a:r>
                <a:rPr lang="en-US" sz="900">
                  <a:solidFill>
                    <a:schemeClr val="tx1"/>
                  </a:solidFill>
                  <a:effectLst/>
                  <a:latin typeface="+mn-lt"/>
                </a:rPr>
                <a:t>Open the menu “Insert”</a:t>
              </a:r>
            </a:p>
            <a:p>
              <a:pPr marL="144000" indent="-144000">
                <a:lnSpc>
                  <a:spcPct val="120000"/>
                </a:lnSpc>
                <a:spcAft>
                  <a:spcPts val="600"/>
                </a:spcAft>
                <a:buFont typeface="+mj-lt"/>
                <a:buAutoNum type="arabicPeriod"/>
              </a:pPr>
              <a:r>
                <a:rPr lang="en-US" sz="900">
                  <a:solidFill>
                    <a:schemeClr val="tx1"/>
                  </a:solidFill>
                  <a:effectLst/>
                  <a:latin typeface="+mn-lt"/>
                </a:rPr>
                <a:t>Choose “Pictures” and then the corresponding source where the image is located</a:t>
              </a:r>
              <a:endParaRPr lang="en-US" sz="900">
                <a:solidFill>
                  <a:schemeClr val="tx1"/>
                </a:solidFill>
                <a:latin typeface="+mn-lt"/>
              </a:endParaRPr>
            </a:p>
          </p:txBody>
        </p:sp>
        <p:pic>
          <p:nvPicPr>
            <p:cNvPr id="19" name="Picture 18">
              <a:extLst>
                <a:ext uri="{FF2B5EF4-FFF2-40B4-BE49-F238E27FC236}">
                  <a16:creationId xmlns:a16="http://schemas.microsoft.com/office/drawing/2014/main" id="{B5B5593A-6E6C-DA64-6263-6DB67B6B34B4}"/>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8843" r="2395" b="2546"/>
            <a:stretch/>
          </p:blipFill>
          <p:spPr bwMode="gray">
            <a:xfrm>
              <a:off x="-1589806" y="4475212"/>
              <a:ext cx="745332" cy="1122804"/>
            </a:xfrm>
            <a:prstGeom prst="roundRect">
              <a:avLst>
                <a:gd name="adj" fmla="val 3514"/>
              </a:avLst>
            </a:prstGeom>
          </p:spPr>
        </p:pic>
        <p:sp>
          <p:nvSpPr>
            <p:cNvPr id="20" name="TextBox 19">
              <a:extLst>
                <a:ext uri="{FF2B5EF4-FFF2-40B4-BE49-F238E27FC236}">
                  <a16:creationId xmlns:a16="http://schemas.microsoft.com/office/drawing/2014/main" id="{EC983BE9-6EB2-3207-54B9-1904F8E3EE1D}"/>
                </a:ext>
              </a:extLst>
            </p:cNvPr>
            <p:cNvSpPr txBox="1"/>
            <p:nvPr userDrawn="1"/>
          </p:nvSpPr>
          <p:spPr bwMode="gray">
            <a:xfrm>
              <a:off x="-1824880" y="5589240"/>
              <a:ext cx="1715078" cy="864096"/>
            </a:xfrm>
            <a:prstGeom prst="rect">
              <a:avLst/>
            </a:prstGeom>
            <a:noFill/>
          </p:spPr>
          <p:txBody>
            <a:bodyPr wrap="square" lIns="108000" tIns="108000" rIns="108000" bIns="108000">
              <a:noAutofit/>
            </a:bodyPr>
            <a:lstStyle/>
            <a:p>
              <a:pPr marL="144000" indent="-144000">
                <a:spcAft>
                  <a:spcPts val="600"/>
                </a:spcAft>
                <a:buFont typeface="+mj-lt"/>
                <a:buAutoNum type="arabicPeriod" startAt="4"/>
              </a:pPr>
              <a:r>
                <a:rPr lang="en-US" sz="900">
                  <a:solidFill>
                    <a:schemeClr val="tx1"/>
                  </a:solidFill>
                  <a:effectLst/>
                  <a:latin typeface="+mn-lt"/>
                </a:rPr>
                <a:t>Now the image has </a:t>
              </a:r>
              <a:br>
                <a:rPr lang="en-US" sz="900">
                  <a:solidFill>
                    <a:schemeClr val="tx1"/>
                  </a:solidFill>
                  <a:effectLst/>
                  <a:latin typeface="+mn-lt"/>
                </a:rPr>
              </a:br>
              <a:r>
                <a:rPr lang="en-US" sz="900">
                  <a:solidFill>
                    <a:schemeClr val="tx1"/>
                  </a:solidFill>
                  <a:effectLst/>
                  <a:latin typeface="+mn-lt"/>
                </a:rPr>
                <a:t>been loaded into the </a:t>
              </a:r>
              <a:br>
                <a:rPr lang="en-US" sz="900">
                  <a:solidFill>
                    <a:schemeClr val="tx1"/>
                  </a:solidFill>
                  <a:effectLst/>
                  <a:latin typeface="+mn-lt"/>
                </a:rPr>
              </a:br>
              <a:r>
                <a:rPr lang="en-US" sz="900">
                  <a:solidFill>
                    <a:schemeClr val="tx1"/>
                  </a:solidFill>
                  <a:effectLst/>
                  <a:latin typeface="+mn-lt"/>
                </a:rPr>
                <a:t>placeholder.</a:t>
              </a:r>
              <a:endParaRPr lang="en-US" sz="900">
                <a:solidFill>
                  <a:schemeClr val="tx1"/>
                </a:solidFill>
                <a:latin typeface="+mn-lt"/>
              </a:endParaRPr>
            </a:p>
          </p:txBody>
        </p:sp>
      </p:grpSp>
    </p:spTree>
    <p:extLst>
      <p:ext uri="{BB962C8B-B14F-4D97-AF65-F5344CB8AC3E}">
        <p14:creationId xmlns:p14="http://schemas.microsoft.com/office/powerpoint/2010/main" val="1221245573"/>
      </p:ext>
    </p:extLst>
  </p:cSld>
  <p:clrMapOvr>
    <a:masterClrMapping/>
  </p:clrMapOvr>
  <p:extLst>
    <p:ext uri="{DCECCB84-F9BA-43D5-87BE-67443E8EF086}">
      <p15:sldGuideLst xmlns:p15="http://schemas.microsoft.com/office/powerpoint/2012/main">
        <p15:guide id="1" pos="1459" userDrawn="1">
          <p15:clr>
            <a:srgbClr val="FBAE40"/>
          </p15:clr>
        </p15:guide>
        <p15:guide id="2" pos="127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dark with image portrait (1)">
    <p:bg>
      <p:bgPr>
        <a:solidFill>
          <a:schemeClr val="bg2"/>
        </a:solidFill>
        <a:effectLst/>
      </p:bgPr>
    </p:bg>
    <p:spTree>
      <p:nvGrpSpPr>
        <p:cNvPr id="1" name=""/>
        <p:cNvGrpSpPr/>
        <p:nvPr/>
      </p:nvGrpSpPr>
      <p:grpSpPr>
        <a:xfrm>
          <a:off x="0" y="0"/>
          <a:ext cx="0" cy="0"/>
          <a:chOff x="0" y="0"/>
          <a:chExt cx="0" cy="0"/>
        </a:xfrm>
      </p:grpSpPr>
      <p:sp>
        <p:nvSpPr>
          <p:cNvPr id="12" name="Titel 11"/>
          <p:cNvSpPr>
            <a:spLocks noGrp="1"/>
          </p:cNvSpPr>
          <p:nvPr>
            <p:ph type="title" hasCustomPrompt="1"/>
          </p:nvPr>
        </p:nvSpPr>
        <p:spPr bwMode="gray">
          <a:xfrm>
            <a:off x="479425" y="477000"/>
            <a:ext cx="5472114" cy="720000"/>
          </a:xfrm>
        </p:spPr>
        <p:txBody>
          <a:bodyPr/>
          <a:lstStyle>
            <a:lvl1pPr>
              <a:defRPr>
                <a:solidFill>
                  <a:schemeClr val="tx2"/>
                </a:solidFill>
              </a:defRPr>
            </a:lvl1pPr>
          </a:lstStyle>
          <a:p>
            <a:r>
              <a:rPr lang="en-US" err="1"/>
              <a:t>Folientitel</a:t>
            </a:r>
            <a:endParaRPr lang="en-US"/>
          </a:p>
        </p:txBody>
      </p:sp>
      <p:sp>
        <p:nvSpPr>
          <p:cNvPr id="3" name="Inhaltsplatzhalter 2"/>
          <p:cNvSpPr>
            <a:spLocks noGrp="1"/>
          </p:cNvSpPr>
          <p:nvPr>
            <p:ph idx="1" hasCustomPrompt="1"/>
          </p:nvPr>
        </p:nvSpPr>
        <p:spPr bwMode="gray">
          <a:xfrm>
            <a:off x="479424" y="1412876"/>
            <a:ext cx="5472113" cy="4392000"/>
          </a:xfrm>
        </p:spPr>
        <p:txBody>
          <a:bodyPr/>
          <a:lstStyle>
            <a:lvl1pPr>
              <a:buClr>
                <a:schemeClr val="tx2"/>
              </a:buClr>
              <a:defRPr>
                <a:solidFill>
                  <a:schemeClr val="bg1"/>
                </a:solidFill>
              </a:defRPr>
            </a:lvl1pPr>
            <a:lvl2pPr>
              <a:buClr>
                <a:schemeClr val="tx2"/>
              </a:buClr>
              <a:defRPr>
                <a:solidFill>
                  <a:schemeClr val="bg1"/>
                </a:solidFill>
              </a:defRPr>
            </a:lvl2pPr>
            <a:lvl3pPr>
              <a:buClr>
                <a:schemeClr val="tx2"/>
              </a:buClr>
              <a:defRPr>
                <a:solidFill>
                  <a:schemeClr val="bg1"/>
                </a:solidFill>
              </a:defRPr>
            </a:lvl3pPr>
            <a:lvl4pPr>
              <a:buClr>
                <a:schemeClr val="tx2"/>
              </a:buClr>
              <a:defRPr>
                <a:solidFill>
                  <a:schemeClr val="bg1"/>
                </a:solidFill>
              </a:defRPr>
            </a:lvl4pPr>
            <a:lvl5pPr>
              <a:buClr>
                <a:schemeClr val="tx2"/>
              </a:buClr>
              <a:defRPr>
                <a:solidFill>
                  <a:schemeClr val="bg1"/>
                </a:solidFill>
              </a:defRPr>
            </a:lvl5pPr>
            <a:lvl6pPr>
              <a:buClr>
                <a:schemeClr val="tx2"/>
              </a:buClr>
              <a:defRPr>
                <a:solidFill>
                  <a:schemeClr val="bg1"/>
                </a:solidFill>
              </a:defRPr>
            </a:lvl6pPr>
            <a:lvl7pPr>
              <a:buClr>
                <a:schemeClr val="tx2"/>
              </a:buClr>
              <a:defRPr>
                <a:solidFill>
                  <a:schemeClr val="bg1"/>
                </a:solidFill>
              </a:defRPr>
            </a:lvl7pPr>
            <a:lvl8pPr>
              <a:buClr>
                <a:schemeClr val="tx2"/>
              </a:buClr>
              <a:defRPr>
                <a:solidFill>
                  <a:schemeClr val="bg1"/>
                </a:solidFill>
              </a:defRPr>
            </a:lvl8pPr>
            <a:lvl9pPr>
              <a:buClr>
                <a:schemeClr val="tx2"/>
              </a:buClr>
              <a:defRPr>
                <a:solidFill>
                  <a:schemeClr val="bg1"/>
                </a:solidFill>
              </a:defRPr>
            </a:lvl9pPr>
          </a:lstStyle>
          <a:p>
            <a:pPr lvl="0"/>
            <a:r>
              <a:rPr lang="en-US"/>
              <a:t>Edit text by clicking. Use the "Increase/decrease list level" buttons on the Start tab to switch between the set up text levels. For an optional subheading, set the text in bold.</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8" name="Textplatzhalter 7"/>
          <p:cNvSpPr>
            <a:spLocks noGrp="1"/>
          </p:cNvSpPr>
          <p:nvPr>
            <p:ph type="body" sz="quarter" idx="13" hasCustomPrompt="1"/>
          </p:nvPr>
        </p:nvSpPr>
        <p:spPr bwMode="gray">
          <a:xfrm>
            <a:off x="480000" y="5805280"/>
            <a:ext cx="5472000" cy="144000"/>
          </a:xfrm>
        </p:spPr>
        <p:txBody>
          <a:bodyPr anchor="b"/>
          <a:lstStyle>
            <a:lvl1pPr marL="0" indent="0">
              <a:lnSpc>
                <a:spcPct val="100000"/>
              </a:lnSpc>
              <a:spcBef>
                <a:spcPts val="0"/>
              </a:spcBef>
              <a:spcAft>
                <a:spcPts val="0"/>
              </a:spcAft>
              <a:buFont typeface="Arial" panose="020B0604020202020204" pitchFamily="34" charset="0"/>
              <a:buNone/>
              <a:defRPr sz="800" b="0">
                <a:solidFill>
                  <a:schemeClr val="bg1"/>
                </a:solidFill>
              </a:defRPr>
            </a:lvl1pPr>
            <a:lvl2pPr marL="0" indent="0">
              <a:lnSpc>
                <a:spcPct val="100000"/>
              </a:lnSpc>
              <a:spcBef>
                <a:spcPts val="0"/>
              </a:spcBef>
              <a:spcAft>
                <a:spcPts val="0"/>
              </a:spcAft>
              <a:buFont typeface="Arial" panose="020B0604020202020204" pitchFamily="34" charset="0"/>
              <a:buNone/>
              <a:defRPr sz="800" b="0">
                <a:solidFill>
                  <a:schemeClr val="bg1"/>
                </a:solidFill>
              </a:defRPr>
            </a:lvl2pPr>
            <a:lvl3pPr marL="0" indent="0">
              <a:lnSpc>
                <a:spcPct val="100000"/>
              </a:lnSpc>
              <a:spcBef>
                <a:spcPts val="0"/>
              </a:spcBef>
              <a:spcAft>
                <a:spcPts val="0"/>
              </a:spcAft>
              <a:buNone/>
              <a:defRPr sz="800" b="0">
                <a:solidFill>
                  <a:schemeClr val="bg1"/>
                </a:solidFill>
              </a:defRPr>
            </a:lvl3pPr>
            <a:lvl4pPr marL="0" indent="0">
              <a:lnSpc>
                <a:spcPct val="100000"/>
              </a:lnSpc>
              <a:spcBef>
                <a:spcPts val="0"/>
              </a:spcBef>
              <a:spcAft>
                <a:spcPts val="0"/>
              </a:spcAft>
              <a:buNone/>
              <a:defRPr sz="800" b="0">
                <a:solidFill>
                  <a:schemeClr val="bg1"/>
                </a:solidFill>
              </a:defRPr>
            </a:lvl4pPr>
            <a:lvl5pPr marL="0" indent="0">
              <a:lnSpc>
                <a:spcPct val="100000"/>
              </a:lnSpc>
              <a:spcBef>
                <a:spcPts val="0"/>
              </a:spcBef>
              <a:spcAft>
                <a:spcPts val="0"/>
              </a:spcAft>
              <a:buNone/>
              <a:defRPr sz="800" b="0">
                <a:solidFill>
                  <a:schemeClr val="bg1"/>
                </a:solidFill>
              </a:defRPr>
            </a:lvl5pPr>
            <a:lvl6pPr marL="0" indent="0">
              <a:lnSpc>
                <a:spcPct val="100000"/>
              </a:lnSpc>
              <a:spcBef>
                <a:spcPts val="0"/>
              </a:spcBef>
              <a:spcAft>
                <a:spcPts val="0"/>
              </a:spcAft>
              <a:buNone/>
              <a:defRPr sz="800" b="0">
                <a:solidFill>
                  <a:schemeClr val="bg1"/>
                </a:solidFill>
              </a:defRPr>
            </a:lvl6pPr>
            <a:lvl7pPr marL="0" indent="0">
              <a:lnSpc>
                <a:spcPct val="100000"/>
              </a:lnSpc>
              <a:spcBef>
                <a:spcPts val="0"/>
              </a:spcBef>
              <a:spcAft>
                <a:spcPts val="0"/>
              </a:spcAft>
              <a:buNone/>
              <a:defRPr sz="800" b="0">
                <a:solidFill>
                  <a:schemeClr val="bg1"/>
                </a:solidFill>
              </a:defRPr>
            </a:lvl7pPr>
            <a:lvl8pPr marL="0" indent="0">
              <a:lnSpc>
                <a:spcPct val="100000"/>
              </a:lnSpc>
              <a:spcBef>
                <a:spcPts val="0"/>
              </a:spcBef>
              <a:spcAft>
                <a:spcPts val="0"/>
              </a:spcAft>
              <a:buNone/>
              <a:defRPr sz="800" b="0">
                <a:solidFill>
                  <a:schemeClr val="bg1"/>
                </a:solidFill>
              </a:defRPr>
            </a:lvl8pPr>
            <a:lvl9pPr marL="0" indent="0">
              <a:lnSpc>
                <a:spcPct val="100000"/>
              </a:lnSpc>
              <a:spcBef>
                <a:spcPts val="0"/>
              </a:spcBef>
              <a:spcAft>
                <a:spcPts val="0"/>
              </a:spcAft>
              <a:buNone/>
              <a:defRPr sz="800" b="0">
                <a:solidFill>
                  <a:schemeClr val="bg1"/>
                </a:solidFill>
              </a:defRPr>
            </a:lvl9pPr>
          </a:lstStyle>
          <a:p>
            <a:pPr lvl="0"/>
            <a:r>
              <a:rPr lang="en-US"/>
              <a:t>Footnote/Source</a:t>
            </a:r>
          </a:p>
        </p:txBody>
      </p:sp>
      <p:sp>
        <p:nvSpPr>
          <p:cNvPr id="7" name="Bildplatzhalter 10">
            <a:extLst>
              <a:ext uri="{FF2B5EF4-FFF2-40B4-BE49-F238E27FC236}">
                <a16:creationId xmlns:a16="http://schemas.microsoft.com/office/drawing/2014/main" id="{BB620B58-DC4D-ABB4-B16A-92C43E6933B4}"/>
              </a:ext>
            </a:extLst>
          </p:cNvPr>
          <p:cNvSpPr>
            <a:spLocks noGrp="1"/>
          </p:cNvSpPr>
          <p:nvPr>
            <p:ph type="pic" sz="quarter" idx="10" hasCustomPrompt="1"/>
          </p:nvPr>
        </p:nvSpPr>
        <p:spPr bwMode="gray">
          <a:xfrm>
            <a:off x="6240463" y="0"/>
            <a:ext cx="5951536" cy="6858000"/>
          </a:xfrm>
          <a:solidFill>
            <a:srgbClr val="E5E3DE"/>
          </a:solidFill>
        </p:spPr>
        <p:txBody>
          <a:bodyPr tIns="720000" anchor="ctr" anchorCtr="0"/>
          <a:lstStyle>
            <a:lvl1pPr marL="0" indent="0" algn="ctr">
              <a:spcBef>
                <a:spcPts val="0"/>
              </a:spcBef>
              <a:spcAft>
                <a:spcPts val="0"/>
              </a:spcAft>
              <a:buFontTx/>
              <a:buNone/>
              <a:tabLst/>
              <a:defRPr sz="1200" b="0">
                <a:solidFill>
                  <a:schemeClr val="tx1"/>
                </a:solidFill>
              </a:defRPr>
            </a:lvl1pPr>
            <a:lvl2pPr marL="0" indent="0" algn="ctr">
              <a:spcBef>
                <a:spcPts val="0"/>
              </a:spcBef>
              <a:spcAft>
                <a:spcPts val="0"/>
              </a:spcAft>
              <a:buFontTx/>
              <a:buNone/>
              <a:tabLst/>
              <a:defRPr sz="1200" b="0"/>
            </a:lvl2pPr>
            <a:lvl3pPr marL="0" indent="0" algn="ctr">
              <a:spcBef>
                <a:spcPts val="0"/>
              </a:spcBef>
              <a:spcAft>
                <a:spcPts val="0"/>
              </a:spcAft>
              <a:buFontTx/>
              <a:buNone/>
              <a:tabLst/>
              <a:defRPr sz="1200" b="0"/>
            </a:lvl3pPr>
            <a:lvl4pPr marL="0" indent="0" algn="ctr">
              <a:spcBef>
                <a:spcPts val="0"/>
              </a:spcBef>
              <a:spcAft>
                <a:spcPts val="0"/>
              </a:spcAft>
              <a:buFontTx/>
              <a:buNone/>
              <a:tabLst/>
              <a:defRPr sz="1200" b="0"/>
            </a:lvl4pPr>
            <a:lvl5pPr marL="0" indent="0" algn="ctr">
              <a:spcBef>
                <a:spcPts val="0"/>
              </a:spcBef>
              <a:spcAft>
                <a:spcPts val="0"/>
              </a:spcAft>
              <a:buFontTx/>
              <a:buNone/>
              <a:tabLst/>
              <a:defRPr sz="1200" b="0"/>
            </a:lvl5pPr>
            <a:lvl6pPr marL="0" indent="0" algn="ctr">
              <a:spcBef>
                <a:spcPts val="0"/>
              </a:spcBef>
              <a:spcAft>
                <a:spcPts val="0"/>
              </a:spcAft>
              <a:buFontTx/>
              <a:buNone/>
              <a:tabLst/>
              <a:defRPr sz="1200" b="0"/>
            </a:lvl6pPr>
            <a:lvl7pPr marL="0" indent="0" algn="ctr">
              <a:spcBef>
                <a:spcPts val="0"/>
              </a:spcBef>
              <a:spcAft>
                <a:spcPts val="0"/>
              </a:spcAft>
              <a:buFontTx/>
              <a:buNone/>
              <a:tabLst/>
              <a:defRPr sz="1200" b="0"/>
            </a:lvl7pPr>
            <a:lvl8pPr marL="0" indent="0" algn="ctr">
              <a:spcBef>
                <a:spcPts val="0"/>
              </a:spcBef>
              <a:spcAft>
                <a:spcPts val="0"/>
              </a:spcAft>
              <a:buFontTx/>
              <a:buNone/>
              <a:tabLst/>
              <a:defRPr sz="1200" b="0"/>
            </a:lvl8pPr>
            <a:lvl9pPr marL="0" indent="0" algn="ctr">
              <a:spcBef>
                <a:spcPts val="0"/>
              </a:spcBef>
              <a:spcAft>
                <a:spcPts val="0"/>
              </a:spcAft>
              <a:buFontTx/>
              <a:buNone/>
              <a:tabLst/>
              <a:defRPr sz="1200" b="0"/>
            </a:lvl9pPr>
          </a:lstStyle>
          <a:p>
            <a:pPr lvl="0"/>
            <a:r>
              <a:rPr lang="en-US"/>
              <a:t>Add picture</a:t>
            </a:r>
          </a:p>
        </p:txBody>
      </p:sp>
      <p:sp>
        <p:nvSpPr>
          <p:cNvPr id="9" name="Fußzeilenplatzhalter 8">
            <a:extLst>
              <a:ext uri="{FF2B5EF4-FFF2-40B4-BE49-F238E27FC236}">
                <a16:creationId xmlns:a16="http://schemas.microsoft.com/office/drawing/2014/main" id="{DD2A017B-395B-34E7-2458-B410A50C8516}"/>
              </a:ext>
            </a:extLst>
          </p:cNvPr>
          <p:cNvSpPr>
            <a:spLocks noGrp="1"/>
          </p:cNvSpPr>
          <p:nvPr>
            <p:ph type="ftr" sz="quarter" idx="14"/>
          </p:nvPr>
        </p:nvSpPr>
        <p:spPr bwMode="gray"/>
        <p:txBody>
          <a:bodyPr/>
          <a:lstStyle>
            <a:lvl1pPr>
              <a:defRPr>
                <a:solidFill>
                  <a:schemeClr val="bg1"/>
                </a:solidFill>
              </a:defRPr>
            </a:lvl1pPr>
          </a:lstStyle>
          <a:p>
            <a:r>
              <a:rPr lang="en-US"/>
              <a:t>2025 China Pharmaceutical Industry RUG Meeting</a:t>
            </a:r>
          </a:p>
        </p:txBody>
      </p:sp>
      <p:sp>
        <p:nvSpPr>
          <p:cNvPr id="10" name="Foliennummernplatzhalter 9">
            <a:extLst>
              <a:ext uri="{FF2B5EF4-FFF2-40B4-BE49-F238E27FC236}">
                <a16:creationId xmlns:a16="http://schemas.microsoft.com/office/drawing/2014/main" id="{94D61AF6-E14A-F199-9F75-3E049334E961}"/>
              </a:ext>
            </a:extLst>
          </p:cNvPr>
          <p:cNvSpPr>
            <a:spLocks noGrp="1"/>
          </p:cNvSpPr>
          <p:nvPr>
            <p:ph type="sldNum" sz="quarter" idx="15"/>
          </p:nvPr>
        </p:nvSpPr>
        <p:spPr bwMode="gray"/>
        <p:txBody>
          <a:bodyPr/>
          <a:lstStyle>
            <a:lvl1pPr>
              <a:defRPr>
                <a:solidFill>
                  <a:schemeClr val="bg1"/>
                </a:solidFill>
              </a:defRPr>
            </a:lvl1pPr>
          </a:lstStyle>
          <a:p>
            <a:fld id="{8FF9B0DE-3FEB-4AA0-B465-B80EF7C1333D}" type="slidenum">
              <a:rPr lang="en-US" smtClean="0"/>
              <a:pPr/>
              <a:t>‹#›</a:t>
            </a:fld>
            <a:endParaRPr lang="en-US"/>
          </a:p>
        </p:txBody>
      </p:sp>
      <p:pic>
        <p:nvPicPr>
          <p:cNvPr id="6" name="Grafik 5">
            <a:extLst>
              <a:ext uri="{FF2B5EF4-FFF2-40B4-BE49-F238E27FC236}">
                <a16:creationId xmlns:a16="http://schemas.microsoft.com/office/drawing/2014/main" id="{8F1C8E5E-1DF3-5390-67F1-46733FD7009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479424" y="6165000"/>
            <a:ext cx="1234800" cy="372727"/>
          </a:xfrm>
          <a:prstGeom prst="rect">
            <a:avLst/>
          </a:prstGeom>
        </p:spPr>
      </p:pic>
      <p:grpSp>
        <p:nvGrpSpPr>
          <p:cNvPr id="17" name="Group 16">
            <a:extLst>
              <a:ext uri="{FF2B5EF4-FFF2-40B4-BE49-F238E27FC236}">
                <a16:creationId xmlns:a16="http://schemas.microsoft.com/office/drawing/2014/main" id="{78C86180-AB79-4834-665E-69ECBDACDBFA}"/>
              </a:ext>
              <a:ext uri="{C183D7F6-B498-43B3-948B-1728B52AA6E4}">
                <adec:decorative xmlns:adec="http://schemas.microsoft.com/office/drawing/2017/decorative" val="1"/>
              </a:ext>
            </a:extLst>
          </p:cNvPr>
          <p:cNvGrpSpPr/>
          <p:nvPr userDrawn="1"/>
        </p:nvGrpSpPr>
        <p:grpSpPr bwMode="gray">
          <a:xfrm>
            <a:off x="-1896888" y="0"/>
            <a:ext cx="1715078" cy="3744416"/>
            <a:chOff x="-1824880" y="2708920"/>
            <a:chExt cx="1715078" cy="3744416"/>
          </a:xfrm>
        </p:grpSpPr>
        <p:sp>
          <p:nvSpPr>
            <p:cNvPr id="18" name="TextBox 17">
              <a:extLst>
                <a:ext uri="{FF2B5EF4-FFF2-40B4-BE49-F238E27FC236}">
                  <a16:creationId xmlns:a16="http://schemas.microsoft.com/office/drawing/2014/main" id="{6EE62970-DA69-216C-E19E-55BF4225BE20}"/>
                </a:ext>
              </a:extLst>
            </p:cNvPr>
            <p:cNvSpPr txBox="1"/>
            <p:nvPr userDrawn="1"/>
          </p:nvSpPr>
          <p:spPr bwMode="gray">
            <a:xfrm>
              <a:off x="-1824880" y="2708920"/>
              <a:ext cx="1715078" cy="3744416"/>
            </a:xfrm>
            <a:prstGeom prst="rect">
              <a:avLst/>
            </a:prstGeom>
            <a:solidFill>
              <a:schemeClr val="bg1"/>
            </a:solidFill>
          </p:spPr>
          <p:txBody>
            <a:bodyPr wrap="square" lIns="108000" tIns="108000" rIns="108000" bIns="108000">
              <a:noAutofit/>
            </a:bodyPr>
            <a:lstStyle/>
            <a:p>
              <a:pPr>
                <a:lnSpc>
                  <a:spcPct val="120000"/>
                </a:lnSpc>
                <a:spcAft>
                  <a:spcPts val="600"/>
                </a:spcAft>
              </a:pPr>
              <a:r>
                <a:rPr lang="en-US" sz="1100" b="1">
                  <a:solidFill>
                    <a:schemeClr val="tx1"/>
                  </a:solidFill>
                  <a:effectLst/>
                  <a:latin typeface="+mj-lt"/>
                </a:rPr>
                <a:t>To insert a picture:</a:t>
              </a:r>
            </a:p>
            <a:p>
              <a:pPr marL="144000" indent="-144000">
                <a:lnSpc>
                  <a:spcPct val="120000"/>
                </a:lnSpc>
                <a:spcAft>
                  <a:spcPts val="600"/>
                </a:spcAft>
                <a:buFont typeface="+mj-lt"/>
                <a:buAutoNum type="arabicPeriod"/>
              </a:pPr>
              <a:r>
                <a:rPr lang="en-US" sz="900">
                  <a:solidFill>
                    <a:schemeClr val="tx1"/>
                  </a:solidFill>
                  <a:effectLst/>
                  <a:latin typeface="+mn-lt"/>
                </a:rPr>
                <a:t>Click on the placeholder for pictures</a:t>
              </a:r>
            </a:p>
            <a:p>
              <a:pPr marL="144000" indent="-144000">
                <a:lnSpc>
                  <a:spcPct val="120000"/>
                </a:lnSpc>
                <a:spcAft>
                  <a:spcPts val="600"/>
                </a:spcAft>
                <a:buFont typeface="+mj-lt"/>
                <a:buAutoNum type="arabicPeriod"/>
              </a:pPr>
              <a:r>
                <a:rPr lang="en-US" sz="900">
                  <a:solidFill>
                    <a:schemeClr val="tx1"/>
                  </a:solidFill>
                  <a:effectLst/>
                  <a:latin typeface="+mn-lt"/>
                </a:rPr>
                <a:t>Open the menu “Insert”</a:t>
              </a:r>
            </a:p>
            <a:p>
              <a:pPr marL="144000" indent="-144000">
                <a:lnSpc>
                  <a:spcPct val="120000"/>
                </a:lnSpc>
                <a:spcAft>
                  <a:spcPts val="600"/>
                </a:spcAft>
                <a:buFont typeface="+mj-lt"/>
                <a:buAutoNum type="arabicPeriod"/>
              </a:pPr>
              <a:r>
                <a:rPr lang="en-US" sz="900">
                  <a:solidFill>
                    <a:schemeClr val="tx1"/>
                  </a:solidFill>
                  <a:effectLst/>
                  <a:latin typeface="+mn-lt"/>
                </a:rPr>
                <a:t>Choose “Pictures” and then the corresponding source where the image is located</a:t>
              </a:r>
              <a:endParaRPr lang="en-US" sz="900">
                <a:solidFill>
                  <a:schemeClr val="tx1"/>
                </a:solidFill>
                <a:latin typeface="+mn-lt"/>
              </a:endParaRPr>
            </a:p>
          </p:txBody>
        </p:sp>
        <p:pic>
          <p:nvPicPr>
            <p:cNvPr id="19" name="Picture 18">
              <a:extLst>
                <a:ext uri="{FF2B5EF4-FFF2-40B4-BE49-F238E27FC236}">
                  <a16:creationId xmlns:a16="http://schemas.microsoft.com/office/drawing/2014/main" id="{704E9497-F690-B6F9-BDBD-881382543791}"/>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8843" r="2395" b="2546"/>
            <a:stretch/>
          </p:blipFill>
          <p:spPr bwMode="gray">
            <a:xfrm>
              <a:off x="-1589806" y="4475212"/>
              <a:ext cx="745332" cy="1122804"/>
            </a:xfrm>
            <a:prstGeom prst="roundRect">
              <a:avLst>
                <a:gd name="adj" fmla="val 3514"/>
              </a:avLst>
            </a:prstGeom>
          </p:spPr>
        </p:pic>
        <p:sp>
          <p:nvSpPr>
            <p:cNvPr id="20" name="TextBox 19">
              <a:extLst>
                <a:ext uri="{FF2B5EF4-FFF2-40B4-BE49-F238E27FC236}">
                  <a16:creationId xmlns:a16="http://schemas.microsoft.com/office/drawing/2014/main" id="{B010D4C6-8495-8FBA-8744-C69458EFC7C2}"/>
                </a:ext>
              </a:extLst>
            </p:cNvPr>
            <p:cNvSpPr txBox="1"/>
            <p:nvPr userDrawn="1"/>
          </p:nvSpPr>
          <p:spPr bwMode="gray">
            <a:xfrm>
              <a:off x="-1824880" y="5589240"/>
              <a:ext cx="1715078" cy="864096"/>
            </a:xfrm>
            <a:prstGeom prst="rect">
              <a:avLst/>
            </a:prstGeom>
            <a:noFill/>
          </p:spPr>
          <p:txBody>
            <a:bodyPr wrap="square" lIns="108000" tIns="108000" rIns="108000" bIns="108000">
              <a:noAutofit/>
            </a:bodyPr>
            <a:lstStyle/>
            <a:p>
              <a:pPr marL="144000" indent="-144000">
                <a:spcAft>
                  <a:spcPts val="600"/>
                </a:spcAft>
                <a:buFont typeface="+mj-lt"/>
                <a:buAutoNum type="arabicPeriod" startAt="4"/>
              </a:pPr>
              <a:r>
                <a:rPr lang="en-US" sz="900">
                  <a:solidFill>
                    <a:schemeClr val="tx1"/>
                  </a:solidFill>
                  <a:effectLst/>
                  <a:latin typeface="+mn-lt"/>
                </a:rPr>
                <a:t>Now the image has </a:t>
              </a:r>
              <a:br>
                <a:rPr lang="en-US" sz="900">
                  <a:solidFill>
                    <a:schemeClr val="tx1"/>
                  </a:solidFill>
                  <a:effectLst/>
                  <a:latin typeface="+mn-lt"/>
                </a:rPr>
              </a:br>
              <a:r>
                <a:rPr lang="en-US" sz="900">
                  <a:solidFill>
                    <a:schemeClr val="tx1"/>
                  </a:solidFill>
                  <a:effectLst/>
                  <a:latin typeface="+mn-lt"/>
                </a:rPr>
                <a:t>been loaded into the </a:t>
              </a:r>
              <a:br>
                <a:rPr lang="en-US" sz="900">
                  <a:solidFill>
                    <a:schemeClr val="tx1"/>
                  </a:solidFill>
                  <a:effectLst/>
                  <a:latin typeface="+mn-lt"/>
                </a:rPr>
              </a:br>
              <a:r>
                <a:rPr lang="en-US" sz="900">
                  <a:solidFill>
                    <a:schemeClr val="tx1"/>
                  </a:solidFill>
                  <a:effectLst/>
                  <a:latin typeface="+mn-lt"/>
                </a:rPr>
                <a:t>placeholder.</a:t>
              </a:r>
              <a:endParaRPr lang="en-US" sz="900">
                <a:solidFill>
                  <a:schemeClr val="tx1"/>
                </a:solidFill>
                <a:latin typeface="+mn-lt"/>
              </a:endParaRPr>
            </a:p>
          </p:txBody>
        </p:sp>
      </p:grpSp>
    </p:spTree>
    <p:extLst>
      <p:ext uri="{BB962C8B-B14F-4D97-AF65-F5344CB8AC3E}">
        <p14:creationId xmlns:p14="http://schemas.microsoft.com/office/powerpoint/2010/main" val="1953119291"/>
      </p:ext>
    </p:extLst>
  </p:cSld>
  <p:clrMapOvr>
    <a:masterClrMapping/>
  </p:clrMapOvr>
  <p:extLst>
    <p:ext uri="{DCECCB84-F9BA-43D5-87BE-67443E8EF086}">
      <p15:sldGuideLst xmlns:p15="http://schemas.microsoft.com/office/powerpoint/2012/main">
        <p15:guide id="1" pos="3931" userDrawn="1">
          <p15:clr>
            <a:srgbClr val="FBAE40"/>
          </p15:clr>
        </p15:guide>
        <p15:guide id="2" pos="3749"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dark with image portrait (2)">
    <p:bg>
      <p:bgPr>
        <a:solidFill>
          <a:schemeClr val="bg2"/>
        </a:solidFill>
        <a:effectLst/>
      </p:bgPr>
    </p:bg>
    <p:spTree>
      <p:nvGrpSpPr>
        <p:cNvPr id="1" name=""/>
        <p:cNvGrpSpPr/>
        <p:nvPr/>
      </p:nvGrpSpPr>
      <p:grpSpPr>
        <a:xfrm>
          <a:off x="0" y="0"/>
          <a:ext cx="0" cy="0"/>
          <a:chOff x="0" y="0"/>
          <a:chExt cx="0" cy="0"/>
        </a:xfrm>
      </p:grpSpPr>
      <p:sp>
        <p:nvSpPr>
          <p:cNvPr id="12" name="Titel 11"/>
          <p:cNvSpPr>
            <a:spLocks noGrp="1"/>
          </p:cNvSpPr>
          <p:nvPr>
            <p:ph type="title" hasCustomPrompt="1"/>
          </p:nvPr>
        </p:nvSpPr>
        <p:spPr bwMode="gray">
          <a:xfrm>
            <a:off x="479424" y="477000"/>
            <a:ext cx="7380289" cy="720000"/>
          </a:xfrm>
        </p:spPr>
        <p:txBody>
          <a:bodyPr/>
          <a:lstStyle>
            <a:lvl1pPr>
              <a:defRPr>
                <a:solidFill>
                  <a:schemeClr val="tx2"/>
                </a:solidFill>
              </a:defRPr>
            </a:lvl1pPr>
          </a:lstStyle>
          <a:p>
            <a:r>
              <a:rPr lang="en-US" err="1"/>
              <a:t>Folientitel</a:t>
            </a:r>
            <a:endParaRPr lang="en-US"/>
          </a:p>
        </p:txBody>
      </p:sp>
      <p:sp>
        <p:nvSpPr>
          <p:cNvPr id="3" name="Inhaltsplatzhalter 2"/>
          <p:cNvSpPr>
            <a:spLocks noGrp="1"/>
          </p:cNvSpPr>
          <p:nvPr>
            <p:ph idx="1" hasCustomPrompt="1"/>
          </p:nvPr>
        </p:nvSpPr>
        <p:spPr bwMode="gray">
          <a:xfrm>
            <a:off x="479424" y="1412876"/>
            <a:ext cx="7380289" cy="4392000"/>
          </a:xfrm>
        </p:spPr>
        <p:txBody>
          <a:bodyPr/>
          <a:lstStyle>
            <a:lvl1pPr>
              <a:buClr>
                <a:schemeClr val="tx2"/>
              </a:buClr>
              <a:defRPr>
                <a:solidFill>
                  <a:schemeClr val="bg1"/>
                </a:solidFill>
              </a:defRPr>
            </a:lvl1pPr>
            <a:lvl2pPr>
              <a:buClr>
                <a:schemeClr val="tx2"/>
              </a:buClr>
              <a:defRPr>
                <a:solidFill>
                  <a:schemeClr val="bg1"/>
                </a:solidFill>
              </a:defRPr>
            </a:lvl2pPr>
            <a:lvl3pPr>
              <a:buClr>
                <a:schemeClr val="tx2"/>
              </a:buClr>
              <a:defRPr>
                <a:solidFill>
                  <a:schemeClr val="bg1"/>
                </a:solidFill>
              </a:defRPr>
            </a:lvl3pPr>
            <a:lvl4pPr>
              <a:buClr>
                <a:schemeClr val="tx2"/>
              </a:buClr>
              <a:defRPr>
                <a:solidFill>
                  <a:schemeClr val="bg1"/>
                </a:solidFill>
              </a:defRPr>
            </a:lvl4pPr>
            <a:lvl5pPr>
              <a:buClr>
                <a:schemeClr val="tx2"/>
              </a:buClr>
              <a:defRPr>
                <a:solidFill>
                  <a:schemeClr val="bg1"/>
                </a:solidFill>
              </a:defRPr>
            </a:lvl5pPr>
            <a:lvl6pPr>
              <a:buClr>
                <a:schemeClr val="tx2"/>
              </a:buClr>
              <a:defRPr>
                <a:solidFill>
                  <a:schemeClr val="bg1"/>
                </a:solidFill>
              </a:defRPr>
            </a:lvl6pPr>
            <a:lvl7pPr>
              <a:buClr>
                <a:schemeClr val="tx2"/>
              </a:buClr>
              <a:defRPr>
                <a:solidFill>
                  <a:schemeClr val="bg1"/>
                </a:solidFill>
              </a:defRPr>
            </a:lvl7pPr>
            <a:lvl8pPr>
              <a:buClr>
                <a:schemeClr val="tx2"/>
              </a:buClr>
              <a:defRPr>
                <a:solidFill>
                  <a:schemeClr val="bg1"/>
                </a:solidFill>
              </a:defRPr>
            </a:lvl8pPr>
            <a:lvl9pPr>
              <a:buClr>
                <a:schemeClr val="tx2"/>
              </a:buClr>
              <a:defRPr>
                <a:solidFill>
                  <a:schemeClr val="bg1"/>
                </a:solidFill>
              </a:defRPr>
            </a:lvl9pPr>
          </a:lstStyle>
          <a:p>
            <a:pPr lvl="0"/>
            <a:r>
              <a:rPr lang="en-US"/>
              <a:t>Edit text by clicking. Use the "Increase/decrease list level" buttons on the Start tab to switch between the set up text levels. For an optional subheading, set the text in bold.</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8" name="Textplatzhalter 7"/>
          <p:cNvSpPr>
            <a:spLocks noGrp="1"/>
          </p:cNvSpPr>
          <p:nvPr>
            <p:ph type="body" sz="quarter" idx="13" hasCustomPrompt="1"/>
          </p:nvPr>
        </p:nvSpPr>
        <p:spPr bwMode="gray">
          <a:xfrm>
            <a:off x="479999" y="5805264"/>
            <a:ext cx="7379713" cy="144000"/>
          </a:xfrm>
        </p:spPr>
        <p:txBody>
          <a:bodyPr anchor="b"/>
          <a:lstStyle>
            <a:lvl1pPr marL="0" indent="0">
              <a:lnSpc>
                <a:spcPct val="100000"/>
              </a:lnSpc>
              <a:spcBef>
                <a:spcPts val="0"/>
              </a:spcBef>
              <a:spcAft>
                <a:spcPts val="0"/>
              </a:spcAft>
              <a:buFont typeface="Arial" panose="020B0604020202020204" pitchFamily="34" charset="0"/>
              <a:buNone/>
              <a:defRPr sz="800" b="0">
                <a:solidFill>
                  <a:schemeClr val="bg1"/>
                </a:solidFill>
              </a:defRPr>
            </a:lvl1pPr>
            <a:lvl2pPr marL="0" indent="0">
              <a:lnSpc>
                <a:spcPct val="100000"/>
              </a:lnSpc>
              <a:spcBef>
                <a:spcPts val="0"/>
              </a:spcBef>
              <a:spcAft>
                <a:spcPts val="0"/>
              </a:spcAft>
              <a:buFont typeface="Arial" panose="020B0604020202020204" pitchFamily="34" charset="0"/>
              <a:buNone/>
              <a:defRPr sz="800" b="0">
                <a:solidFill>
                  <a:schemeClr val="bg1"/>
                </a:solidFill>
              </a:defRPr>
            </a:lvl2pPr>
            <a:lvl3pPr marL="0" indent="0">
              <a:lnSpc>
                <a:spcPct val="100000"/>
              </a:lnSpc>
              <a:spcBef>
                <a:spcPts val="0"/>
              </a:spcBef>
              <a:spcAft>
                <a:spcPts val="0"/>
              </a:spcAft>
              <a:buNone/>
              <a:defRPr sz="800" b="0">
                <a:solidFill>
                  <a:schemeClr val="bg1"/>
                </a:solidFill>
              </a:defRPr>
            </a:lvl3pPr>
            <a:lvl4pPr marL="0" indent="0">
              <a:lnSpc>
                <a:spcPct val="100000"/>
              </a:lnSpc>
              <a:spcBef>
                <a:spcPts val="0"/>
              </a:spcBef>
              <a:spcAft>
                <a:spcPts val="0"/>
              </a:spcAft>
              <a:buNone/>
              <a:defRPr sz="800" b="0">
                <a:solidFill>
                  <a:schemeClr val="bg1"/>
                </a:solidFill>
              </a:defRPr>
            </a:lvl4pPr>
            <a:lvl5pPr marL="0" indent="0">
              <a:lnSpc>
                <a:spcPct val="100000"/>
              </a:lnSpc>
              <a:spcBef>
                <a:spcPts val="0"/>
              </a:spcBef>
              <a:spcAft>
                <a:spcPts val="0"/>
              </a:spcAft>
              <a:buNone/>
              <a:defRPr sz="800" b="0">
                <a:solidFill>
                  <a:schemeClr val="bg1"/>
                </a:solidFill>
              </a:defRPr>
            </a:lvl5pPr>
            <a:lvl6pPr marL="0" indent="0">
              <a:lnSpc>
                <a:spcPct val="100000"/>
              </a:lnSpc>
              <a:spcBef>
                <a:spcPts val="0"/>
              </a:spcBef>
              <a:spcAft>
                <a:spcPts val="0"/>
              </a:spcAft>
              <a:buNone/>
              <a:defRPr sz="800" b="0">
                <a:solidFill>
                  <a:schemeClr val="bg1"/>
                </a:solidFill>
              </a:defRPr>
            </a:lvl6pPr>
            <a:lvl7pPr marL="0" indent="0">
              <a:lnSpc>
                <a:spcPct val="100000"/>
              </a:lnSpc>
              <a:spcBef>
                <a:spcPts val="0"/>
              </a:spcBef>
              <a:spcAft>
                <a:spcPts val="0"/>
              </a:spcAft>
              <a:buNone/>
              <a:defRPr sz="800" b="0">
                <a:solidFill>
                  <a:schemeClr val="bg1"/>
                </a:solidFill>
              </a:defRPr>
            </a:lvl7pPr>
            <a:lvl8pPr marL="0" indent="0">
              <a:lnSpc>
                <a:spcPct val="100000"/>
              </a:lnSpc>
              <a:spcBef>
                <a:spcPts val="0"/>
              </a:spcBef>
              <a:spcAft>
                <a:spcPts val="0"/>
              </a:spcAft>
              <a:buNone/>
              <a:defRPr sz="800" b="0">
                <a:solidFill>
                  <a:schemeClr val="bg1"/>
                </a:solidFill>
              </a:defRPr>
            </a:lvl8pPr>
            <a:lvl9pPr marL="0" indent="0">
              <a:lnSpc>
                <a:spcPct val="100000"/>
              </a:lnSpc>
              <a:spcBef>
                <a:spcPts val="0"/>
              </a:spcBef>
              <a:spcAft>
                <a:spcPts val="0"/>
              </a:spcAft>
              <a:buNone/>
              <a:defRPr sz="800" b="0">
                <a:solidFill>
                  <a:schemeClr val="bg1"/>
                </a:solidFill>
              </a:defRPr>
            </a:lvl9pPr>
          </a:lstStyle>
          <a:p>
            <a:pPr lvl="0"/>
            <a:r>
              <a:rPr lang="en-US"/>
              <a:t>Footnote/Source</a:t>
            </a:r>
          </a:p>
        </p:txBody>
      </p:sp>
      <p:sp>
        <p:nvSpPr>
          <p:cNvPr id="7" name="Bildplatzhalter 10">
            <a:extLst>
              <a:ext uri="{FF2B5EF4-FFF2-40B4-BE49-F238E27FC236}">
                <a16:creationId xmlns:a16="http://schemas.microsoft.com/office/drawing/2014/main" id="{CB86A524-EBBF-8AA1-B452-E3F520BD9009}"/>
              </a:ext>
            </a:extLst>
          </p:cNvPr>
          <p:cNvSpPr>
            <a:spLocks noGrp="1"/>
          </p:cNvSpPr>
          <p:nvPr>
            <p:ph type="pic" sz="quarter" idx="10" hasCustomPrompt="1"/>
          </p:nvPr>
        </p:nvSpPr>
        <p:spPr bwMode="gray">
          <a:xfrm>
            <a:off x="8148637" y="0"/>
            <a:ext cx="4043361" cy="6858000"/>
          </a:xfrm>
          <a:solidFill>
            <a:srgbClr val="E5E3DE"/>
          </a:solidFill>
        </p:spPr>
        <p:txBody>
          <a:bodyPr tIns="720000" anchor="ctr" anchorCtr="0"/>
          <a:lstStyle>
            <a:lvl1pPr marL="0" indent="0" algn="ctr">
              <a:spcBef>
                <a:spcPts val="0"/>
              </a:spcBef>
              <a:spcAft>
                <a:spcPts val="0"/>
              </a:spcAft>
              <a:buFontTx/>
              <a:buNone/>
              <a:tabLst/>
              <a:defRPr sz="1200" b="0">
                <a:solidFill>
                  <a:schemeClr val="tx1"/>
                </a:solidFill>
              </a:defRPr>
            </a:lvl1pPr>
            <a:lvl2pPr marL="0" indent="0" algn="ctr">
              <a:spcBef>
                <a:spcPts val="0"/>
              </a:spcBef>
              <a:spcAft>
                <a:spcPts val="0"/>
              </a:spcAft>
              <a:buFontTx/>
              <a:buNone/>
              <a:tabLst/>
              <a:defRPr sz="1200" b="0"/>
            </a:lvl2pPr>
            <a:lvl3pPr marL="0" indent="0" algn="ctr">
              <a:spcBef>
                <a:spcPts val="0"/>
              </a:spcBef>
              <a:spcAft>
                <a:spcPts val="0"/>
              </a:spcAft>
              <a:buFontTx/>
              <a:buNone/>
              <a:tabLst/>
              <a:defRPr sz="1200" b="0"/>
            </a:lvl3pPr>
            <a:lvl4pPr marL="0" indent="0" algn="ctr">
              <a:spcBef>
                <a:spcPts val="0"/>
              </a:spcBef>
              <a:spcAft>
                <a:spcPts val="0"/>
              </a:spcAft>
              <a:buFontTx/>
              <a:buNone/>
              <a:tabLst/>
              <a:defRPr sz="1200" b="0"/>
            </a:lvl4pPr>
            <a:lvl5pPr marL="0" indent="0" algn="ctr">
              <a:spcBef>
                <a:spcPts val="0"/>
              </a:spcBef>
              <a:spcAft>
                <a:spcPts val="0"/>
              </a:spcAft>
              <a:buFontTx/>
              <a:buNone/>
              <a:tabLst/>
              <a:defRPr sz="1200" b="0"/>
            </a:lvl5pPr>
            <a:lvl6pPr marL="0" indent="0" algn="ctr">
              <a:spcBef>
                <a:spcPts val="0"/>
              </a:spcBef>
              <a:spcAft>
                <a:spcPts val="0"/>
              </a:spcAft>
              <a:buFontTx/>
              <a:buNone/>
              <a:tabLst/>
              <a:defRPr sz="1200" b="0"/>
            </a:lvl6pPr>
            <a:lvl7pPr marL="0" indent="0" algn="ctr">
              <a:spcBef>
                <a:spcPts val="0"/>
              </a:spcBef>
              <a:spcAft>
                <a:spcPts val="0"/>
              </a:spcAft>
              <a:buFontTx/>
              <a:buNone/>
              <a:tabLst/>
              <a:defRPr sz="1200" b="0"/>
            </a:lvl7pPr>
            <a:lvl8pPr marL="0" indent="0" algn="ctr">
              <a:spcBef>
                <a:spcPts val="0"/>
              </a:spcBef>
              <a:spcAft>
                <a:spcPts val="0"/>
              </a:spcAft>
              <a:buFontTx/>
              <a:buNone/>
              <a:tabLst/>
              <a:defRPr sz="1200" b="0"/>
            </a:lvl8pPr>
            <a:lvl9pPr marL="0" indent="0" algn="ctr">
              <a:spcBef>
                <a:spcPts val="0"/>
              </a:spcBef>
              <a:spcAft>
                <a:spcPts val="0"/>
              </a:spcAft>
              <a:buFontTx/>
              <a:buNone/>
              <a:tabLst/>
              <a:defRPr sz="1200" b="0"/>
            </a:lvl9pPr>
          </a:lstStyle>
          <a:p>
            <a:pPr lvl="0"/>
            <a:r>
              <a:rPr lang="en-US"/>
              <a:t>Add picture</a:t>
            </a:r>
          </a:p>
        </p:txBody>
      </p:sp>
      <p:sp>
        <p:nvSpPr>
          <p:cNvPr id="10" name="Foliennummernplatzhalter 9">
            <a:extLst>
              <a:ext uri="{FF2B5EF4-FFF2-40B4-BE49-F238E27FC236}">
                <a16:creationId xmlns:a16="http://schemas.microsoft.com/office/drawing/2014/main" id="{94D61AF6-E14A-F199-9F75-3E049334E961}"/>
              </a:ext>
            </a:extLst>
          </p:cNvPr>
          <p:cNvSpPr>
            <a:spLocks noGrp="1"/>
          </p:cNvSpPr>
          <p:nvPr>
            <p:ph type="sldNum" sz="quarter" idx="15"/>
          </p:nvPr>
        </p:nvSpPr>
        <p:spPr bwMode="gray"/>
        <p:txBody>
          <a:bodyPr/>
          <a:lstStyle>
            <a:lvl1pPr>
              <a:defRPr>
                <a:solidFill>
                  <a:schemeClr val="bg1"/>
                </a:solidFill>
              </a:defRPr>
            </a:lvl1pPr>
          </a:lstStyle>
          <a:p>
            <a:fld id="{8FF9B0DE-3FEB-4AA0-B465-B80EF7C1333D}" type="slidenum">
              <a:rPr lang="en-US" smtClean="0"/>
              <a:pPr/>
              <a:t>‹#›</a:t>
            </a:fld>
            <a:endParaRPr lang="en-US"/>
          </a:p>
        </p:txBody>
      </p:sp>
      <p:pic>
        <p:nvPicPr>
          <p:cNvPr id="6" name="Grafik 5">
            <a:extLst>
              <a:ext uri="{FF2B5EF4-FFF2-40B4-BE49-F238E27FC236}">
                <a16:creationId xmlns:a16="http://schemas.microsoft.com/office/drawing/2014/main" id="{C437CFD6-8782-8672-5598-F3A97DD175F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479424" y="6165000"/>
            <a:ext cx="1234800" cy="372727"/>
          </a:xfrm>
          <a:prstGeom prst="rect">
            <a:avLst/>
          </a:prstGeom>
        </p:spPr>
      </p:pic>
      <p:sp>
        <p:nvSpPr>
          <p:cNvPr id="2" name="Fußzeilenplatzhalter 1">
            <a:extLst>
              <a:ext uri="{FF2B5EF4-FFF2-40B4-BE49-F238E27FC236}">
                <a16:creationId xmlns:a16="http://schemas.microsoft.com/office/drawing/2014/main" id="{10AA6098-3F2F-0A65-3542-51CB8D539E51}"/>
              </a:ext>
            </a:extLst>
          </p:cNvPr>
          <p:cNvSpPr>
            <a:spLocks noGrp="1"/>
          </p:cNvSpPr>
          <p:nvPr>
            <p:ph type="ftr" sz="quarter" idx="16"/>
          </p:nvPr>
        </p:nvSpPr>
        <p:spPr bwMode="gray"/>
        <p:txBody>
          <a:bodyPr/>
          <a:lstStyle>
            <a:lvl1pPr>
              <a:defRPr>
                <a:solidFill>
                  <a:schemeClr val="bg1"/>
                </a:solidFill>
              </a:defRPr>
            </a:lvl1pPr>
          </a:lstStyle>
          <a:p>
            <a:r>
              <a:rPr lang="en-US"/>
              <a:t>2025 China Pharmaceutical Industry RUG Meeting</a:t>
            </a:r>
          </a:p>
        </p:txBody>
      </p:sp>
      <p:grpSp>
        <p:nvGrpSpPr>
          <p:cNvPr id="17" name="Group 16">
            <a:extLst>
              <a:ext uri="{FF2B5EF4-FFF2-40B4-BE49-F238E27FC236}">
                <a16:creationId xmlns:a16="http://schemas.microsoft.com/office/drawing/2014/main" id="{EB3D85D0-EE44-A930-049A-7DA939F6D0F4}"/>
              </a:ext>
              <a:ext uri="{C183D7F6-B498-43B3-948B-1728B52AA6E4}">
                <adec:decorative xmlns:adec="http://schemas.microsoft.com/office/drawing/2017/decorative" val="1"/>
              </a:ext>
            </a:extLst>
          </p:cNvPr>
          <p:cNvGrpSpPr/>
          <p:nvPr userDrawn="1"/>
        </p:nvGrpSpPr>
        <p:grpSpPr bwMode="gray">
          <a:xfrm>
            <a:off x="-1896888" y="0"/>
            <a:ext cx="1715078" cy="3744416"/>
            <a:chOff x="-1824880" y="2708920"/>
            <a:chExt cx="1715078" cy="3744416"/>
          </a:xfrm>
        </p:grpSpPr>
        <p:sp>
          <p:nvSpPr>
            <p:cNvPr id="18" name="TextBox 17">
              <a:extLst>
                <a:ext uri="{FF2B5EF4-FFF2-40B4-BE49-F238E27FC236}">
                  <a16:creationId xmlns:a16="http://schemas.microsoft.com/office/drawing/2014/main" id="{AC27EF27-1B97-A569-7351-28E06EE47B6C}"/>
                </a:ext>
              </a:extLst>
            </p:cNvPr>
            <p:cNvSpPr txBox="1"/>
            <p:nvPr userDrawn="1"/>
          </p:nvSpPr>
          <p:spPr bwMode="gray">
            <a:xfrm>
              <a:off x="-1824880" y="2708920"/>
              <a:ext cx="1715078" cy="3744416"/>
            </a:xfrm>
            <a:prstGeom prst="rect">
              <a:avLst/>
            </a:prstGeom>
            <a:solidFill>
              <a:schemeClr val="bg1"/>
            </a:solidFill>
          </p:spPr>
          <p:txBody>
            <a:bodyPr wrap="square" lIns="108000" tIns="108000" rIns="108000" bIns="108000">
              <a:noAutofit/>
            </a:bodyPr>
            <a:lstStyle/>
            <a:p>
              <a:pPr>
                <a:lnSpc>
                  <a:spcPct val="120000"/>
                </a:lnSpc>
                <a:spcAft>
                  <a:spcPts val="600"/>
                </a:spcAft>
              </a:pPr>
              <a:r>
                <a:rPr lang="en-US" sz="1100" b="1">
                  <a:solidFill>
                    <a:schemeClr val="tx1"/>
                  </a:solidFill>
                  <a:effectLst/>
                  <a:latin typeface="+mj-lt"/>
                </a:rPr>
                <a:t>To insert a picture:</a:t>
              </a:r>
            </a:p>
            <a:p>
              <a:pPr marL="144000" indent="-144000">
                <a:lnSpc>
                  <a:spcPct val="120000"/>
                </a:lnSpc>
                <a:spcAft>
                  <a:spcPts val="600"/>
                </a:spcAft>
                <a:buFont typeface="+mj-lt"/>
                <a:buAutoNum type="arabicPeriod"/>
              </a:pPr>
              <a:r>
                <a:rPr lang="en-US" sz="900">
                  <a:solidFill>
                    <a:schemeClr val="tx1"/>
                  </a:solidFill>
                  <a:effectLst/>
                  <a:latin typeface="+mn-lt"/>
                </a:rPr>
                <a:t>Click on the placeholder for pictures</a:t>
              </a:r>
            </a:p>
            <a:p>
              <a:pPr marL="144000" indent="-144000">
                <a:lnSpc>
                  <a:spcPct val="120000"/>
                </a:lnSpc>
                <a:spcAft>
                  <a:spcPts val="600"/>
                </a:spcAft>
                <a:buFont typeface="+mj-lt"/>
                <a:buAutoNum type="arabicPeriod"/>
              </a:pPr>
              <a:r>
                <a:rPr lang="en-US" sz="900">
                  <a:solidFill>
                    <a:schemeClr val="tx1"/>
                  </a:solidFill>
                  <a:effectLst/>
                  <a:latin typeface="+mn-lt"/>
                </a:rPr>
                <a:t>Open the menu “Insert”</a:t>
              </a:r>
            </a:p>
            <a:p>
              <a:pPr marL="144000" indent="-144000">
                <a:lnSpc>
                  <a:spcPct val="120000"/>
                </a:lnSpc>
                <a:spcAft>
                  <a:spcPts val="600"/>
                </a:spcAft>
                <a:buFont typeface="+mj-lt"/>
                <a:buAutoNum type="arabicPeriod"/>
              </a:pPr>
              <a:r>
                <a:rPr lang="en-US" sz="900">
                  <a:solidFill>
                    <a:schemeClr val="tx1"/>
                  </a:solidFill>
                  <a:effectLst/>
                  <a:latin typeface="+mn-lt"/>
                </a:rPr>
                <a:t>Choose “Pictures” and then the corresponding source where the image is located</a:t>
              </a:r>
              <a:endParaRPr lang="en-US" sz="900">
                <a:solidFill>
                  <a:schemeClr val="tx1"/>
                </a:solidFill>
                <a:latin typeface="+mn-lt"/>
              </a:endParaRPr>
            </a:p>
          </p:txBody>
        </p:sp>
        <p:pic>
          <p:nvPicPr>
            <p:cNvPr id="19" name="Picture 18">
              <a:extLst>
                <a:ext uri="{FF2B5EF4-FFF2-40B4-BE49-F238E27FC236}">
                  <a16:creationId xmlns:a16="http://schemas.microsoft.com/office/drawing/2014/main" id="{23580758-F3F5-AE7A-4F63-F70660D4FE0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8843" r="2395" b="2546"/>
            <a:stretch/>
          </p:blipFill>
          <p:spPr bwMode="gray">
            <a:xfrm>
              <a:off x="-1589806" y="4475212"/>
              <a:ext cx="745332" cy="1122804"/>
            </a:xfrm>
            <a:prstGeom prst="roundRect">
              <a:avLst>
                <a:gd name="adj" fmla="val 3514"/>
              </a:avLst>
            </a:prstGeom>
          </p:spPr>
        </p:pic>
        <p:sp>
          <p:nvSpPr>
            <p:cNvPr id="20" name="TextBox 19">
              <a:extLst>
                <a:ext uri="{FF2B5EF4-FFF2-40B4-BE49-F238E27FC236}">
                  <a16:creationId xmlns:a16="http://schemas.microsoft.com/office/drawing/2014/main" id="{CE778F22-457B-0501-F4D5-F037A2E66EB4}"/>
                </a:ext>
              </a:extLst>
            </p:cNvPr>
            <p:cNvSpPr txBox="1"/>
            <p:nvPr userDrawn="1"/>
          </p:nvSpPr>
          <p:spPr bwMode="gray">
            <a:xfrm>
              <a:off x="-1824880" y="5589240"/>
              <a:ext cx="1715078" cy="864096"/>
            </a:xfrm>
            <a:prstGeom prst="rect">
              <a:avLst/>
            </a:prstGeom>
            <a:noFill/>
          </p:spPr>
          <p:txBody>
            <a:bodyPr wrap="square" lIns="108000" tIns="108000" rIns="108000" bIns="108000">
              <a:noAutofit/>
            </a:bodyPr>
            <a:lstStyle/>
            <a:p>
              <a:pPr marL="144000" indent="-144000">
                <a:spcAft>
                  <a:spcPts val="600"/>
                </a:spcAft>
                <a:buFont typeface="+mj-lt"/>
                <a:buAutoNum type="arabicPeriod" startAt="4"/>
              </a:pPr>
              <a:r>
                <a:rPr lang="en-US" sz="900">
                  <a:solidFill>
                    <a:schemeClr val="tx1"/>
                  </a:solidFill>
                  <a:effectLst/>
                  <a:latin typeface="+mn-lt"/>
                </a:rPr>
                <a:t>Now the image has </a:t>
              </a:r>
              <a:br>
                <a:rPr lang="en-US" sz="900">
                  <a:solidFill>
                    <a:schemeClr val="tx1"/>
                  </a:solidFill>
                  <a:effectLst/>
                  <a:latin typeface="+mn-lt"/>
                </a:rPr>
              </a:br>
              <a:r>
                <a:rPr lang="en-US" sz="900">
                  <a:solidFill>
                    <a:schemeClr val="tx1"/>
                  </a:solidFill>
                  <a:effectLst/>
                  <a:latin typeface="+mn-lt"/>
                </a:rPr>
                <a:t>been loaded into the </a:t>
              </a:r>
              <a:br>
                <a:rPr lang="en-US" sz="900">
                  <a:solidFill>
                    <a:schemeClr val="tx1"/>
                  </a:solidFill>
                  <a:effectLst/>
                  <a:latin typeface="+mn-lt"/>
                </a:rPr>
              </a:br>
              <a:r>
                <a:rPr lang="en-US" sz="900">
                  <a:solidFill>
                    <a:schemeClr val="tx1"/>
                  </a:solidFill>
                  <a:effectLst/>
                  <a:latin typeface="+mn-lt"/>
                </a:rPr>
                <a:t>placeholder.</a:t>
              </a:r>
              <a:endParaRPr lang="en-US" sz="900">
                <a:solidFill>
                  <a:schemeClr val="tx1"/>
                </a:solidFill>
                <a:latin typeface="+mn-lt"/>
              </a:endParaRPr>
            </a:p>
          </p:txBody>
        </p:sp>
      </p:grpSp>
    </p:spTree>
    <p:extLst>
      <p:ext uri="{BB962C8B-B14F-4D97-AF65-F5344CB8AC3E}">
        <p14:creationId xmlns:p14="http://schemas.microsoft.com/office/powerpoint/2010/main" val="433178519"/>
      </p:ext>
    </p:extLst>
  </p:cSld>
  <p:clrMapOvr>
    <a:masterClrMapping/>
  </p:clrMapOvr>
  <p:extLst>
    <p:ext uri="{DCECCB84-F9BA-43D5-87BE-67443E8EF086}">
      <p15:sldGuideLst xmlns:p15="http://schemas.microsoft.com/office/powerpoint/2012/main">
        <p15:guide id="1" pos="5133" userDrawn="1">
          <p15:clr>
            <a:srgbClr val="FBAE40"/>
          </p15:clr>
        </p15:guide>
        <p15:guide id="2" pos="4951"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dark with image portrait (3)">
    <p:bg>
      <p:bgPr>
        <a:solidFill>
          <a:schemeClr val="bg2"/>
        </a:solidFill>
        <a:effectLst/>
      </p:bgPr>
    </p:bg>
    <p:spTree>
      <p:nvGrpSpPr>
        <p:cNvPr id="1" name=""/>
        <p:cNvGrpSpPr/>
        <p:nvPr/>
      </p:nvGrpSpPr>
      <p:grpSpPr>
        <a:xfrm>
          <a:off x="0" y="0"/>
          <a:ext cx="0" cy="0"/>
          <a:chOff x="0" y="0"/>
          <a:chExt cx="0" cy="0"/>
        </a:xfrm>
      </p:grpSpPr>
      <p:sp>
        <p:nvSpPr>
          <p:cNvPr id="12" name="Titel 11"/>
          <p:cNvSpPr>
            <a:spLocks noGrp="1"/>
          </p:cNvSpPr>
          <p:nvPr>
            <p:ph type="title" hasCustomPrompt="1"/>
          </p:nvPr>
        </p:nvSpPr>
        <p:spPr bwMode="gray">
          <a:xfrm>
            <a:off x="2316210" y="477000"/>
            <a:ext cx="9396414" cy="720000"/>
          </a:xfrm>
        </p:spPr>
        <p:txBody>
          <a:bodyPr/>
          <a:lstStyle>
            <a:lvl1pPr>
              <a:defRPr>
                <a:solidFill>
                  <a:schemeClr val="tx2"/>
                </a:solidFill>
              </a:defRPr>
            </a:lvl1pPr>
          </a:lstStyle>
          <a:p>
            <a:r>
              <a:rPr lang="en-US" err="1"/>
              <a:t>Folientitel</a:t>
            </a:r>
            <a:endParaRPr lang="en-US"/>
          </a:p>
        </p:txBody>
      </p:sp>
      <p:sp>
        <p:nvSpPr>
          <p:cNvPr id="3" name="Inhaltsplatzhalter 2"/>
          <p:cNvSpPr>
            <a:spLocks noGrp="1"/>
          </p:cNvSpPr>
          <p:nvPr>
            <p:ph idx="1" hasCustomPrompt="1"/>
          </p:nvPr>
        </p:nvSpPr>
        <p:spPr bwMode="gray">
          <a:xfrm>
            <a:off x="2316209" y="1412876"/>
            <a:ext cx="9396414" cy="4392000"/>
          </a:xfrm>
        </p:spPr>
        <p:txBody>
          <a:bodyPr/>
          <a:lstStyle>
            <a:lvl1pPr>
              <a:buClr>
                <a:schemeClr val="tx2"/>
              </a:buClr>
              <a:defRPr>
                <a:solidFill>
                  <a:schemeClr val="bg1"/>
                </a:solidFill>
              </a:defRPr>
            </a:lvl1pPr>
            <a:lvl2pPr>
              <a:buClr>
                <a:schemeClr val="tx2"/>
              </a:buClr>
              <a:defRPr>
                <a:solidFill>
                  <a:schemeClr val="bg1"/>
                </a:solidFill>
              </a:defRPr>
            </a:lvl2pPr>
            <a:lvl3pPr>
              <a:buClr>
                <a:schemeClr val="tx2"/>
              </a:buClr>
              <a:defRPr>
                <a:solidFill>
                  <a:schemeClr val="bg1"/>
                </a:solidFill>
              </a:defRPr>
            </a:lvl3pPr>
            <a:lvl4pPr>
              <a:buClr>
                <a:schemeClr val="tx2"/>
              </a:buClr>
              <a:defRPr>
                <a:solidFill>
                  <a:schemeClr val="bg1"/>
                </a:solidFill>
              </a:defRPr>
            </a:lvl4pPr>
            <a:lvl5pPr>
              <a:buClr>
                <a:schemeClr val="tx2"/>
              </a:buClr>
              <a:defRPr>
                <a:solidFill>
                  <a:schemeClr val="bg1"/>
                </a:solidFill>
              </a:defRPr>
            </a:lvl5pPr>
            <a:lvl6pPr>
              <a:buClr>
                <a:schemeClr val="tx2"/>
              </a:buClr>
              <a:defRPr>
                <a:solidFill>
                  <a:schemeClr val="bg1"/>
                </a:solidFill>
              </a:defRPr>
            </a:lvl6pPr>
            <a:lvl7pPr>
              <a:buClr>
                <a:schemeClr val="tx2"/>
              </a:buClr>
              <a:defRPr>
                <a:solidFill>
                  <a:schemeClr val="bg1"/>
                </a:solidFill>
              </a:defRPr>
            </a:lvl7pPr>
            <a:lvl8pPr>
              <a:buClr>
                <a:schemeClr val="tx2"/>
              </a:buClr>
              <a:defRPr>
                <a:solidFill>
                  <a:schemeClr val="bg1"/>
                </a:solidFill>
              </a:defRPr>
            </a:lvl8pPr>
            <a:lvl9pPr>
              <a:buClr>
                <a:schemeClr val="tx2"/>
              </a:buClr>
              <a:defRPr>
                <a:solidFill>
                  <a:schemeClr val="bg1"/>
                </a:solidFill>
              </a:defRPr>
            </a:lvl9pPr>
          </a:lstStyle>
          <a:p>
            <a:pPr lvl="0"/>
            <a:r>
              <a:rPr lang="en-US"/>
              <a:t>Edit text by clicking. Use the "Increase/decrease list level" buttons on the Start tab to switch between the set up text levels. For an optional subheading, set the text in bold.</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8" name="Textplatzhalter 7"/>
          <p:cNvSpPr>
            <a:spLocks noGrp="1"/>
          </p:cNvSpPr>
          <p:nvPr>
            <p:ph type="body" sz="quarter" idx="13" hasCustomPrompt="1"/>
          </p:nvPr>
        </p:nvSpPr>
        <p:spPr bwMode="gray">
          <a:xfrm>
            <a:off x="2316783" y="5805280"/>
            <a:ext cx="9396000" cy="144000"/>
          </a:xfrm>
        </p:spPr>
        <p:txBody>
          <a:bodyPr anchor="b"/>
          <a:lstStyle>
            <a:lvl1pPr marL="0" indent="0">
              <a:lnSpc>
                <a:spcPct val="100000"/>
              </a:lnSpc>
              <a:spcBef>
                <a:spcPts val="0"/>
              </a:spcBef>
              <a:spcAft>
                <a:spcPts val="0"/>
              </a:spcAft>
              <a:buFont typeface="Arial" panose="020B0604020202020204" pitchFamily="34" charset="0"/>
              <a:buNone/>
              <a:defRPr sz="800" b="0">
                <a:solidFill>
                  <a:schemeClr val="bg1"/>
                </a:solidFill>
              </a:defRPr>
            </a:lvl1pPr>
            <a:lvl2pPr marL="0" indent="0">
              <a:lnSpc>
                <a:spcPct val="100000"/>
              </a:lnSpc>
              <a:spcBef>
                <a:spcPts val="0"/>
              </a:spcBef>
              <a:spcAft>
                <a:spcPts val="0"/>
              </a:spcAft>
              <a:buFont typeface="Arial" panose="020B0604020202020204" pitchFamily="34" charset="0"/>
              <a:buNone/>
              <a:defRPr sz="800" b="0">
                <a:solidFill>
                  <a:schemeClr val="bg1"/>
                </a:solidFill>
              </a:defRPr>
            </a:lvl2pPr>
            <a:lvl3pPr marL="0" indent="0">
              <a:lnSpc>
                <a:spcPct val="100000"/>
              </a:lnSpc>
              <a:spcBef>
                <a:spcPts val="0"/>
              </a:spcBef>
              <a:spcAft>
                <a:spcPts val="0"/>
              </a:spcAft>
              <a:buNone/>
              <a:defRPr sz="800" b="0">
                <a:solidFill>
                  <a:schemeClr val="bg1"/>
                </a:solidFill>
              </a:defRPr>
            </a:lvl3pPr>
            <a:lvl4pPr marL="0" indent="0">
              <a:lnSpc>
                <a:spcPct val="100000"/>
              </a:lnSpc>
              <a:spcBef>
                <a:spcPts val="0"/>
              </a:spcBef>
              <a:spcAft>
                <a:spcPts val="0"/>
              </a:spcAft>
              <a:buNone/>
              <a:defRPr sz="800" b="0">
                <a:solidFill>
                  <a:schemeClr val="bg1"/>
                </a:solidFill>
              </a:defRPr>
            </a:lvl4pPr>
            <a:lvl5pPr marL="0" indent="0">
              <a:lnSpc>
                <a:spcPct val="100000"/>
              </a:lnSpc>
              <a:spcBef>
                <a:spcPts val="0"/>
              </a:spcBef>
              <a:spcAft>
                <a:spcPts val="0"/>
              </a:spcAft>
              <a:buNone/>
              <a:defRPr sz="800" b="0">
                <a:solidFill>
                  <a:schemeClr val="bg1"/>
                </a:solidFill>
              </a:defRPr>
            </a:lvl5pPr>
            <a:lvl6pPr marL="0" indent="0">
              <a:lnSpc>
                <a:spcPct val="100000"/>
              </a:lnSpc>
              <a:spcBef>
                <a:spcPts val="0"/>
              </a:spcBef>
              <a:spcAft>
                <a:spcPts val="0"/>
              </a:spcAft>
              <a:buNone/>
              <a:defRPr sz="800" b="0">
                <a:solidFill>
                  <a:schemeClr val="bg1"/>
                </a:solidFill>
              </a:defRPr>
            </a:lvl6pPr>
            <a:lvl7pPr marL="0" indent="0">
              <a:lnSpc>
                <a:spcPct val="100000"/>
              </a:lnSpc>
              <a:spcBef>
                <a:spcPts val="0"/>
              </a:spcBef>
              <a:spcAft>
                <a:spcPts val="0"/>
              </a:spcAft>
              <a:buNone/>
              <a:defRPr sz="800" b="0">
                <a:solidFill>
                  <a:schemeClr val="bg1"/>
                </a:solidFill>
              </a:defRPr>
            </a:lvl7pPr>
            <a:lvl8pPr marL="0" indent="0">
              <a:lnSpc>
                <a:spcPct val="100000"/>
              </a:lnSpc>
              <a:spcBef>
                <a:spcPts val="0"/>
              </a:spcBef>
              <a:spcAft>
                <a:spcPts val="0"/>
              </a:spcAft>
              <a:buNone/>
              <a:defRPr sz="800" b="0">
                <a:solidFill>
                  <a:schemeClr val="bg1"/>
                </a:solidFill>
              </a:defRPr>
            </a:lvl8pPr>
            <a:lvl9pPr marL="0" indent="0">
              <a:lnSpc>
                <a:spcPct val="100000"/>
              </a:lnSpc>
              <a:spcBef>
                <a:spcPts val="0"/>
              </a:spcBef>
              <a:spcAft>
                <a:spcPts val="0"/>
              </a:spcAft>
              <a:buClr>
                <a:schemeClr val="tx2"/>
              </a:buClr>
              <a:buNone/>
              <a:defRPr sz="800" b="0">
                <a:solidFill>
                  <a:schemeClr val="bg1"/>
                </a:solidFill>
              </a:defRPr>
            </a:lvl9pPr>
          </a:lstStyle>
          <a:p>
            <a:pPr lvl="0"/>
            <a:r>
              <a:rPr lang="en-US"/>
              <a:t>Footnote/Source</a:t>
            </a:r>
          </a:p>
        </p:txBody>
      </p:sp>
      <p:sp>
        <p:nvSpPr>
          <p:cNvPr id="9" name="Bildplatzhalter 10">
            <a:extLst>
              <a:ext uri="{FF2B5EF4-FFF2-40B4-BE49-F238E27FC236}">
                <a16:creationId xmlns:a16="http://schemas.microsoft.com/office/drawing/2014/main" id="{8AC3E855-6EF4-C6F2-D585-DB31C0712702}"/>
              </a:ext>
            </a:extLst>
          </p:cNvPr>
          <p:cNvSpPr>
            <a:spLocks noGrp="1"/>
          </p:cNvSpPr>
          <p:nvPr>
            <p:ph type="pic" sz="quarter" idx="10" hasCustomPrompt="1"/>
          </p:nvPr>
        </p:nvSpPr>
        <p:spPr bwMode="gray">
          <a:xfrm>
            <a:off x="0" y="0"/>
            <a:ext cx="2027238" cy="6858000"/>
          </a:xfrm>
          <a:solidFill>
            <a:srgbClr val="E5E3DE"/>
          </a:solidFill>
        </p:spPr>
        <p:txBody>
          <a:bodyPr tIns="720000" anchor="ctr" anchorCtr="0"/>
          <a:lstStyle>
            <a:lvl1pPr marL="0" indent="0" algn="ctr">
              <a:spcBef>
                <a:spcPts val="0"/>
              </a:spcBef>
              <a:spcAft>
                <a:spcPts val="0"/>
              </a:spcAft>
              <a:buFontTx/>
              <a:buNone/>
              <a:tabLst/>
              <a:defRPr sz="1200" b="0">
                <a:solidFill>
                  <a:schemeClr val="tx1"/>
                </a:solidFill>
              </a:defRPr>
            </a:lvl1pPr>
            <a:lvl2pPr marL="0" indent="0" algn="ctr">
              <a:spcBef>
                <a:spcPts val="0"/>
              </a:spcBef>
              <a:spcAft>
                <a:spcPts val="0"/>
              </a:spcAft>
              <a:buFontTx/>
              <a:buNone/>
              <a:tabLst/>
              <a:defRPr sz="1200" b="0"/>
            </a:lvl2pPr>
            <a:lvl3pPr marL="0" indent="0" algn="ctr">
              <a:spcBef>
                <a:spcPts val="0"/>
              </a:spcBef>
              <a:spcAft>
                <a:spcPts val="0"/>
              </a:spcAft>
              <a:buFontTx/>
              <a:buNone/>
              <a:tabLst/>
              <a:defRPr sz="1200" b="0"/>
            </a:lvl3pPr>
            <a:lvl4pPr marL="0" indent="0" algn="ctr">
              <a:spcBef>
                <a:spcPts val="0"/>
              </a:spcBef>
              <a:spcAft>
                <a:spcPts val="0"/>
              </a:spcAft>
              <a:buFontTx/>
              <a:buNone/>
              <a:tabLst/>
              <a:defRPr sz="1200" b="0"/>
            </a:lvl4pPr>
            <a:lvl5pPr marL="0" indent="0" algn="ctr">
              <a:spcBef>
                <a:spcPts val="0"/>
              </a:spcBef>
              <a:spcAft>
                <a:spcPts val="0"/>
              </a:spcAft>
              <a:buFontTx/>
              <a:buNone/>
              <a:tabLst/>
              <a:defRPr sz="1200" b="0"/>
            </a:lvl5pPr>
            <a:lvl6pPr marL="0" indent="0" algn="ctr">
              <a:spcBef>
                <a:spcPts val="0"/>
              </a:spcBef>
              <a:spcAft>
                <a:spcPts val="0"/>
              </a:spcAft>
              <a:buFontTx/>
              <a:buNone/>
              <a:tabLst/>
              <a:defRPr sz="1200" b="0"/>
            </a:lvl6pPr>
            <a:lvl7pPr marL="0" indent="0" algn="ctr">
              <a:spcBef>
                <a:spcPts val="0"/>
              </a:spcBef>
              <a:spcAft>
                <a:spcPts val="0"/>
              </a:spcAft>
              <a:buFontTx/>
              <a:buNone/>
              <a:tabLst/>
              <a:defRPr sz="1200" b="0"/>
            </a:lvl7pPr>
            <a:lvl8pPr marL="0" indent="0" algn="ctr">
              <a:spcBef>
                <a:spcPts val="0"/>
              </a:spcBef>
              <a:spcAft>
                <a:spcPts val="0"/>
              </a:spcAft>
              <a:buFontTx/>
              <a:buNone/>
              <a:tabLst/>
              <a:defRPr sz="1200" b="0"/>
            </a:lvl8pPr>
            <a:lvl9pPr marL="0" indent="0" algn="ctr">
              <a:spcBef>
                <a:spcPts val="0"/>
              </a:spcBef>
              <a:spcAft>
                <a:spcPts val="0"/>
              </a:spcAft>
              <a:buFontTx/>
              <a:buNone/>
              <a:tabLst/>
              <a:defRPr sz="1200" b="0"/>
            </a:lvl9pPr>
          </a:lstStyle>
          <a:p>
            <a:pPr lvl="0"/>
            <a:r>
              <a:rPr lang="en-US"/>
              <a:t>Add picture</a:t>
            </a:r>
          </a:p>
        </p:txBody>
      </p:sp>
      <p:sp>
        <p:nvSpPr>
          <p:cNvPr id="13" name="Fußzeilenplatzhalter 12">
            <a:extLst>
              <a:ext uri="{FF2B5EF4-FFF2-40B4-BE49-F238E27FC236}">
                <a16:creationId xmlns:a16="http://schemas.microsoft.com/office/drawing/2014/main" id="{D88892A0-6C24-62CD-4CFC-704F04B95F1E}"/>
              </a:ext>
            </a:extLst>
          </p:cNvPr>
          <p:cNvSpPr>
            <a:spLocks noGrp="1"/>
          </p:cNvSpPr>
          <p:nvPr>
            <p:ph type="ftr" sz="quarter" idx="21"/>
          </p:nvPr>
        </p:nvSpPr>
        <p:spPr bwMode="gray"/>
        <p:txBody>
          <a:bodyPr/>
          <a:lstStyle>
            <a:lvl1pPr>
              <a:defRPr>
                <a:solidFill>
                  <a:schemeClr val="bg1"/>
                </a:solidFill>
              </a:defRPr>
            </a:lvl1pPr>
          </a:lstStyle>
          <a:p>
            <a:r>
              <a:rPr lang="en-US"/>
              <a:t>2025 China Pharmaceutical Industry RUG Meeting</a:t>
            </a:r>
          </a:p>
        </p:txBody>
      </p:sp>
      <p:sp>
        <p:nvSpPr>
          <p:cNvPr id="14" name="Foliennummernplatzhalter 13">
            <a:extLst>
              <a:ext uri="{FF2B5EF4-FFF2-40B4-BE49-F238E27FC236}">
                <a16:creationId xmlns:a16="http://schemas.microsoft.com/office/drawing/2014/main" id="{6C936672-C494-FE8E-9599-B67DEB310856}"/>
              </a:ext>
            </a:extLst>
          </p:cNvPr>
          <p:cNvSpPr>
            <a:spLocks noGrp="1"/>
          </p:cNvSpPr>
          <p:nvPr>
            <p:ph type="sldNum" sz="quarter" idx="22"/>
          </p:nvPr>
        </p:nvSpPr>
        <p:spPr bwMode="gray"/>
        <p:txBody>
          <a:bodyPr/>
          <a:lstStyle>
            <a:lvl1pPr>
              <a:defRPr>
                <a:solidFill>
                  <a:schemeClr val="bg1"/>
                </a:solidFill>
              </a:defRPr>
            </a:lvl1pPr>
          </a:lstStyle>
          <a:p>
            <a:fld id="{DF4E8F9F-5B1F-4F5B-BE49-3245D8C18D9F}" type="slidenum">
              <a:rPr lang="en-US" smtClean="0"/>
              <a:pPr/>
              <a:t>‹#›</a:t>
            </a:fld>
            <a:endParaRPr lang="en-US"/>
          </a:p>
        </p:txBody>
      </p:sp>
      <p:sp>
        <p:nvSpPr>
          <p:cNvPr id="2" name="Text Placeholder 8">
            <a:extLst>
              <a:ext uri="{FF2B5EF4-FFF2-40B4-BE49-F238E27FC236}">
                <a16:creationId xmlns:a16="http://schemas.microsoft.com/office/drawing/2014/main" id="{BBE11ABF-3402-C443-27C0-39F802CCA058}"/>
              </a:ext>
            </a:extLst>
          </p:cNvPr>
          <p:cNvSpPr>
            <a:spLocks noGrp="1"/>
          </p:cNvSpPr>
          <p:nvPr>
            <p:ph type="body" sz="quarter" idx="31"/>
          </p:nvPr>
        </p:nvSpPr>
        <p:spPr bwMode="gray">
          <a:xfrm>
            <a:off x="479424" y="6166800"/>
            <a:ext cx="1234800" cy="374400"/>
          </a:xfrm>
          <a: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224" b="224"/>
            </a:stretch>
          </a:blipFill>
        </p:spPr>
        <p:txBody>
          <a:bodyPr/>
          <a:lstStyle>
            <a:lvl1pPr marL="0" indent="0">
              <a:lnSpc>
                <a:spcPct val="100000"/>
              </a:lnSpc>
              <a:spcAft>
                <a:spcPts val="0"/>
              </a:spcAft>
              <a:buFontTx/>
              <a:buNone/>
              <a:defRPr sz="200">
                <a:noFill/>
              </a:defRPr>
            </a:lvl1pPr>
            <a:lvl2pPr marL="0" indent="0">
              <a:lnSpc>
                <a:spcPct val="100000"/>
              </a:lnSpc>
              <a:spcAft>
                <a:spcPts val="0"/>
              </a:spcAft>
              <a:buFontTx/>
              <a:buNone/>
              <a:defRPr sz="200">
                <a:noFill/>
              </a:defRPr>
            </a:lvl2pPr>
            <a:lvl3pPr marL="0" indent="0">
              <a:lnSpc>
                <a:spcPct val="100000"/>
              </a:lnSpc>
              <a:spcAft>
                <a:spcPts val="0"/>
              </a:spcAft>
              <a:buFontTx/>
              <a:buNone/>
              <a:defRPr sz="200">
                <a:noFill/>
              </a:defRPr>
            </a:lvl3pPr>
            <a:lvl4pPr marL="0" indent="0">
              <a:lnSpc>
                <a:spcPct val="100000"/>
              </a:lnSpc>
              <a:spcAft>
                <a:spcPts val="0"/>
              </a:spcAft>
              <a:buFontTx/>
              <a:buNone/>
              <a:defRPr sz="200">
                <a:noFill/>
              </a:defRPr>
            </a:lvl4pPr>
            <a:lvl5pPr marL="0" indent="0">
              <a:lnSpc>
                <a:spcPct val="100000"/>
              </a:lnSpc>
              <a:spcAft>
                <a:spcPts val="0"/>
              </a:spcAft>
              <a:buFontTx/>
              <a:buNone/>
              <a:defRPr sz="200">
                <a:noFill/>
              </a:defRPr>
            </a:lvl5pPr>
          </a:lstStyle>
          <a:p>
            <a:pPr lvl="0"/>
            <a:r>
              <a:rPr lang="de-DE"/>
              <a:t>Mastertextformat bearbeiten</a:t>
            </a:r>
          </a:p>
        </p:txBody>
      </p:sp>
      <p:grpSp>
        <p:nvGrpSpPr>
          <p:cNvPr id="17" name="Group 16">
            <a:extLst>
              <a:ext uri="{FF2B5EF4-FFF2-40B4-BE49-F238E27FC236}">
                <a16:creationId xmlns:a16="http://schemas.microsoft.com/office/drawing/2014/main" id="{10CE41C5-B831-0917-4EF0-7E77AD98CCC1}"/>
              </a:ext>
              <a:ext uri="{C183D7F6-B498-43B3-948B-1728B52AA6E4}">
                <adec:decorative xmlns:adec="http://schemas.microsoft.com/office/drawing/2017/decorative" val="1"/>
              </a:ext>
            </a:extLst>
          </p:cNvPr>
          <p:cNvGrpSpPr/>
          <p:nvPr userDrawn="1"/>
        </p:nvGrpSpPr>
        <p:grpSpPr bwMode="gray">
          <a:xfrm>
            <a:off x="-1896888" y="0"/>
            <a:ext cx="1715078" cy="3744416"/>
            <a:chOff x="-1824880" y="2708920"/>
            <a:chExt cx="1715078" cy="3744416"/>
          </a:xfrm>
        </p:grpSpPr>
        <p:sp>
          <p:nvSpPr>
            <p:cNvPr id="18" name="TextBox 17">
              <a:extLst>
                <a:ext uri="{FF2B5EF4-FFF2-40B4-BE49-F238E27FC236}">
                  <a16:creationId xmlns:a16="http://schemas.microsoft.com/office/drawing/2014/main" id="{E7A05A8A-B1C1-AF73-2631-553BBA814E3B}"/>
                </a:ext>
              </a:extLst>
            </p:cNvPr>
            <p:cNvSpPr txBox="1"/>
            <p:nvPr userDrawn="1"/>
          </p:nvSpPr>
          <p:spPr bwMode="gray">
            <a:xfrm>
              <a:off x="-1824880" y="2708920"/>
              <a:ext cx="1715078" cy="3744416"/>
            </a:xfrm>
            <a:prstGeom prst="rect">
              <a:avLst/>
            </a:prstGeom>
            <a:solidFill>
              <a:schemeClr val="bg1"/>
            </a:solidFill>
          </p:spPr>
          <p:txBody>
            <a:bodyPr wrap="square" lIns="108000" tIns="108000" rIns="108000" bIns="108000">
              <a:noAutofit/>
            </a:bodyPr>
            <a:lstStyle/>
            <a:p>
              <a:pPr>
                <a:lnSpc>
                  <a:spcPct val="120000"/>
                </a:lnSpc>
                <a:spcAft>
                  <a:spcPts val="600"/>
                </a:spcAft>
              </a:pPr>
              <a:r>
                <a:rPr lang="en-US" sz="1100" b="1">
                  <a:solidFill>
                    <a:schemeClr val="tx1"/>
                  </a:solidFill>
                  <a:effectLst/>
                  <a:latin typeface="+mj-lt"/>
                </a:rPr>
                <a:t>To insert a picture:</a:t>
              </a:r>
            </a:p>
            <a:p>
              <a:pPr marL="144000" indent="-144000">
                <a:lnSpc>
                  <a:spcPct val="120000"/>
                </a:lnSpc>
                <a:spcAft>
                  <a:spcPts val="600"/>
                </a:spcAft>
                <a:buFont typeface="+mj-lt"/>
                <a:buAutoNum type="arabicPeriod"/>
              </a:pPr>
              <a:r>
                <a:rPr lang="en-US" sz="900">
                  <a:solidFill>
                    <a:schemeClr val="tx1"/>
                  </a:solidFill>
                  <a:effectLst/>
                  <a:latin typeface="+mn-lt"/>
                </a:rPr>
                <a:t>Click on the placeholder for pictures</a:t>
              </a:r>
            </a:p>
            <a:p>
              <a:pPr marL="144000" indent="-144000">
                <a:lnSpc>
                  <a:spcPct val="120000"/>
                </a:lnSpc>
                <a:spcAft>
                  <a:spcPts val="600"/>
                </a:spcAft>
                <a:buFont typeface="+mj-lt"/>
                <a:buAutoNum type="arabicPeriod"/>
              </a:pPr>
              <a:r>
                <a:rPr lang="en-US" sz="900">
                  <a:solidFill>
                    <a:schemeClr val="tx1"/>
                  </a:solidFill>
                  <a:effectLst/>
                  <a:latin typeface="+mn-lt"/>
                </a:rPr>
                <a:t>Open the menu “Insert”</a:t>
              </a:r>
            </a:p>
            <a:p>
              <a:pPr marL="144000" indent="-144000">
                <a:lnSpc>
                  <a:spcPct val="120000"/>
                </a:lnSpc>
                <a:spcAft>
                  <a:spcPts val="600"/>
                </a:spcAft>
                <a:buFont typeface="+mj-lt"/>
                <a:buAutoNum type="arabicPeriod"/>
              </a:pPr>
              <a:r>
                <a:rPr lang="en-US" sz="900">
                  <a:solidFill>
                    <a:schemeClr val="tx1"/>
                  </a:solidFill>
                  <a:effectLst/>
                  <a:latin typeface="+mn-lt"/>
                </a:rPr>
                <a:t>Choose “Pictures” and then the corresponding source where the image is located</a:t>
              </a:r>
              <a:endParaRPr lang="en-US" sz="900">
                <a:solidFill>
                  <a:schemeClr val="tx1"/>
                </a:solidFill>
                <a:latin typeface="+mn-lt"/>
              </a:endParaRPr>
            </a:p>
          </p:txBody>
        </p:sp>
        <p:pic>
          <p:nvPicPr>
            <p:cNvPr id="19" name="Picture 18">
              <a:extLst>
                <a:ext uri="{FF2B5EF4-FFF2-40B4-BE49-F238E27FC236}">
                  <a16:creationId xmlns:a16="http://schemas.microsoft.com/office/drawing/2014/main" id="{365F2F23-FABD-0611-744F-39A4715C4376}"/>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8843" r="2395" b="2546"/>
            <a:stretch/>
          </p:blipFill>
          <p:spPr bwMode="gray">
            <a:xfrm>
              <a:off x="-1589806" y="4475212"/>
              <a:ext cx="745332" cy="1122804"/>
            </a:xfrm>
            <a:prstGeom prst="roundRect">
              <a:avLst>
                <a:gd name="adj" fmla="val 3514"/>
              </a:avLst>
            </a:prstGeom>
          </p:spPr>
        </p:pic>
        <p:sp>
          <p:nvSpPr>
            <p:cNvPr id="20" name="TextBox 19">
              <a:extLst>
                <a:ext uri="{FF2B5EF4-FFF2-40B4-BE49-F238E27FC236}">
                  <a16:creationId xmlns:a16="http://schemas.microsoft.com/office/drawing/2014/main" id="{B37C428C-35F0-EFF6-E7EE-A9943D4C637E}"/>
                </a:ext>
              </a:extLst>
            </p:cNvPr>
            <p:cNvSpPr txBox="1"/>
            <p:nvPr userDrawn="1"/>
          </p:nvSpPr>
          <p:spPr bwMode="gray">
            <a:xfrm>
              <a:off x="-1824880" y="5589240"/>
              <a:ext cx="1715078" cy="864096"/>
            </a:xfrm>
            <a:prstGeom prst="rect">
              <a:avLst/>
            </a:prstGeom>
            <a:noFill/>
          </p:spPr>
          <p:txBody>
            <a:bodyPr wrap="square" lIns="108000" tIns="108000" rIns="108000" bIns="108000">
              <a:noAutofit/>
            </a:bodyPr>
            <a:lstStyle/>
            <a:p>
              <a:pPr marL="144000" indent="-144000">
                <a:spcAft>
                  <a:spcPts val="600"/>
                </a:spcAft>
                <a:buFont typeface="+mj-lt"/>
                <a:buAutoNum type="arabicPeriod" startAt="4"/>
              </a:pPr>
              <a:r>
                <a:rPr lang="en-US" sz="900">
                  <a:solidFill>
                    <a:schemeClr val="tx1"/>
                  </a:solidFill>
                  <a:effectLst/>
                  <a:latin typeface="+mn-lt"/>
                </a:rPr>
                <a:t>Now the image has </a:t>
              </a:r>
              <a:br>
                <a:rPr lang="en-US" sz="900">
                  <a:solidFill>
                    <a:schemeClr val="tx1"/>
                  </a:solidFill>
                  <a:effectLst/>
                  <a:latin typeface="+mn-lt"/>
                </a:rPr>
              </a:br>
              <a:r>
                <a:rPr lang="en-US" sz="900">
                  <a:solidFill>
                    <a:schemeClr val="tx1"/>
                  </a:solidFill>
                  <a:effectLst/>
                  <a:latin typeface="+mn-lt"/>
                </a:rPr>
                <a:t>been loaded into the </a:t>
              </a:r>
              <a:br>
                <a:rPr lang="en-US" sz="900">
                  <a:solidFill>
                    <a:schemeClr val="tx1"/>
                  </a:solidFill>
                  <a:effectLst/>
                  <a:latin typeface="+mn-lt"/>
                </a:rPr>
              </a:br>
              <a:r>
                <a:rPr lang="en-US" sz="900">
                  <a:solidFill>
                    <a:schemeClr val="tx1"/>
                  </a:solidFill>
                  <a:effectLst/>
                  <a:latin typeface="+mn-lt"/>
                </a:rPr>
                <a:t>placeholder.</a:t>
              </a:r>
              <a:endParaRPr lang="en-US" sz="900">
                <a:solidFill>
                  <a:schemeClr val="tx1"/>
                </a:solidFill>
                <a:latin typeface="+mn-lt"/>
              </a:endParaRPr>
            </a:p>
          </p:txBody>
        </p:sp>
      </p:grpSp>
    </p:spTree>
    <p:extLst>
      <p:ext uri="{BB962C8B-B14F-4D97-AF65-F5344CB8AC3E}">
        <p14:creationId xmlns:p14="http://schemas.microsoft.com/office/powerpoint/2010/main" val="3652567264"/>
      </p:ext>
    </p:extLst>
  </p:cSld>
  <p:clrMapOvr>
    <a:masterClrMapping/>
  </p:clrMapOvr>
  <p:extLst>
    <p:ext uri="{DCECCB84-F9BA-43D5-87BE-67443E8EF086}">
      <p15:sldGuideLst xmlns:p15="http://schemas.microsoft.com/office/powerpoint/2012/main">
        <p15:guide id="1" pos="1459" userDrawn="1">
          <p15:clr>
            <a:srgbClr val="FBAE40"/>
          </p15:clr>
        </p15:guide>
        <p15:guide id="2" pos="1277"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ey message and image">
    <p:spTree>
      <p:nvGrpSpPr>
        <p:cNvPr id="1" name=""/>
        <p:cNvGrpSpPr/>
        <p:nvPr/>
      </p:nvGrpSpPr>
      <p:grpSpPr>
        <a:xfrm>
          <a:off x="0" y="0"/>
          <a:ext cx="0" cy="0"/>
          <a:chOff x="0" y="0"/>
          <a:chExt cx="0" cy="0"/>
        </a:xfrm>
      </p:grpSpPr>
      <p:sp>
        <p:nvSpPr>
          <p:cNvPr id="16" name="Bildplatzhalter 10">
            <a:extLst>
              <a:ext uri="{FF2B5EF4-FFF2-40B4-BE49-F238E27FC236}">
                <a16:creationId xmlns:a16="http://schemas.microsoft.com/office/drawing/2014/main" id="{CDCE6BA9-456A-2E17-7285-6D2E904642A7}"/>
              </a:ext>
            </a:extLst>
          </p:cNvPr>
          <p:cNvSpPr>
            <a:spLocks noGrp="1"/>
          </p:cNvSpPr>
          <p:nvPr>
            <p:ph type="pic" sz="quarter" idx="10" hasCustomPrompt="1"/>
          </p:nvPr>
        </p:nvSpPr>
        <p:spPr bwMode="ltGray">
          <a:xfrm>
            <a:off x="0" y="0"/>
            <a:ext cx="12192000" cy="6858000"/>
          </a:xfrm>
          <a:solidFill>
            <a:schemeClr val="bg2"/>
          </a:solidFill>
        </p:spPr>
        <p:txBody>
          <a:bodyPr tIns="720000" anchor="ctr" anchorCtr="0"/>
          <a:lstStyle>
            <a:lvl1pPr marL="0" indent="0" algn="ctr">
              <a:spcBef>
                <a:spcPts val="0"/>
              </a:spcBef>
              <a:spcAft>
                <a:spcPts val="0"/>
              </a:spcAft>
              <a:buFontTx/>
              <a:buNone/>
              <a:tabLst/>
              <a:defRPr sz="1200" b="0">
                <a:solidFill>
                  <a:schemeClr val="bg1"/>
                </a:solidFill>
              </a:defRPr>
            </a:lvl1pPr>
            <a:lvl2pPr marL="0" indent="0" algn="ctr">
              <a:spcBef>
                <a:spcPts val="0"/>
              </a:spcBef>
              <a:spcAft>
                <a:spcPts val="0"/>
              </a:spcAft>
              <a:buFontTx/>
              <a:buNone/>
              <a:tabLst/>
              <a:defRPr sz="1200" b="0"/>
            </a:lvl2pPr>
            <a:lvl3pPr marL="0" indent="0" algn="ctr">
              <a:spcBef>
                <a:spcPts val="0"/>
              </a:spcBef>
              <a:spcAft>
                <a:spcPts val="0"/>
              </a:spcAft>
              <a:buFontTx/>
              <a:buNone/>
              <a:tabLst/>
              <a:defRPr sz="1200" b="0"/>
            </a:lvl3pPr>
            <a:lvl4pPr marL="0" indent="0" algn="ctr">
              <a:spcBef>
                <a:spcPts val="0"/>
              </a:spcBef>
              <a:spcAft>
                <a:spcPts val="0"/>
              </a:spcAft>
              <a:buFontTx/>
              <a:buNone/>
              <a:tabLst/>
              <a:defRPr sz="1200" b="0"/>
            </a:lvl4pPr>
            <a:lvl5pPr marL="0" indent="0" algn="ctr">
              <a:spcBef>
                <a:spcPts val="0"/>
              </a:spcBef>
              <a:spcAft>
                <a:spcPts val="0"/>
              </a:spcAft>
              <a:buFontTx/>
              <a:buNone/>
              <a:tabLst/>
              <a:defRPr sz="1200" b="0"/>
            </a:lvl5pPr>
            <a:lvl6pPr marL="0" indent="0" algn="ctr">
              <a:spcBef>
                <a:spcPts val="0"/>
              </a:spcBef>
              <a:spcAft>
                <a:spcPts val="0"/>
              </a:spcAft>
              <a:buFontTx/>
              <a:buNone/>
              <a:tabLst/>
              <a:defRPr sz="1200" b="0"/>
            </a:lvl6pPr>
            <a:lvl7pPr marL="0" indent="0" algn="ctr">
              <a:spcBef>
                <a:spcPts val="0"/>
              </a:spcBef>
              <a:spcAft>
                <a:spcPts val="0"/>
              </a:spcAft>
              <a:buFontTx/>
              <a:buNone/>
              <a:tabLst/>
              <a:defRPr sz="1200" b="0"/>
            </a:lvl7pPr>
            <a:lvl8pPr marL="0" indent="0" algn="ctr">
              <a:spcBef>
                <a:spcPts val="0"/>
              </a:spcBef>
              <a:spcAft>
                <a:spcPts val="0"/>
              </a:spcAft>
              <a:buFontTx/>
              <a:buNone/>
              <a:tabLst/>
              <a:defRPr sz="1200" b="0"/>
            </a:lvl8pPr>
            <a:lvl9pPr marL="0" indent="0" algn="ctr">
              <a:spcBef>
                <a:spcPts val="0"/>
              </a:spcBef>
              <a:spcAft>
                <a:spcPts val="0"/>
              </a:spcAft>
              <a:buFontTx/>
              <a:buNone/>
              <a:tabLst/>
              <a:defRPr sz="1200" b="0"/>
            </a:lvl9pPr>
          </a:lstStyle>
          <a:p>
            <a:pPr lvl="0"/>
            <a:r>
              <a:rPr lang="en-US"/>
              <a:t>Add picture</a:t>
            </a:r>
          </a:p>
        </p:txBody>
      </p:sp>
      <p:sp>
        <p:nvSpPr>
          <p:cNvPr id="7" name="Textplatzhalter 6">
            <a:extLst>
              <a:ext uri="{FF2B5EF4-FFF2-40B4-BE49-F238E27FC236}">
                <a16:creationId xmlns:a16="http://schemas.microsoft.com/office/drawing/2014/main" id="{BB5806D4-1E90-A7C2-8212-91BE93E8EF72}"/>
              </a:ext>
            </a:extLst>
          </p:cNvPr>
          <p:cNvSpPr>
            <a:spLocks noGrp="1"/>
          </p:cNvSpPr>
          <p:nvPr>
            <p:ph type="body" sz="quarter" idx="18" hasCustomPrompt="1"/>
          </p:nvPr>
        </p:nvSpPr>
        <p:spPr bwMode="gray">
          <a:xfrm>
            <a:off x="479376" y="1412874"/>
            <a:ext cx="11233149" cy="4392000"/>
          </a:xfrm>
        </p:spPr>
        <p:txBody>
          <a:bodyPr/>
          <a:lstStyle>
            <a:lvl1pPr marL="0" indent="0">
              <a:lnSpc>
                <a:spcPct val="120000"/>
              </a:lnSpc>
              <a:spcAft>
                <a:spcPts val="0"/>
              </a:spcAft>
              <a:buNone/>
              <a:defRPr sz="4000" b="1">
                <a:solidFill>
                  <a:schemeClr val="bg1"/>
                </a:solidFill>
                <a:latin typeface="+mj-lt"/>
              </a:defRPr>
            </a:lvl1pPr>
            <a:lvl2pPr marL="0" indent="0">
              <a:lnSpc>
                <a:spcPct val="120000"/>
              </a:lnSpc>
              <a:spcAft>
                <a:spcPts val="0"/>
              </a:spcAft>
              <a:buNone/>
              <a:defRPr sz="4000" b="1">
                <a:solidFill>
                  <a:schemeClr val="tx2"/>
                </a:solidFill>
                <a:latin typeface="+mj-lt"/>
              </a:defRPr>
            </a:lvl2pPr>
            <a:lvl3pPr marL="0" indent="0">
              <a:lnSpc>
                <a:spcPct val="120000"/>
              </a:lnSpc>
              <a:spcAft>
                <a:spcPts val="0"/>
              </a:spcAft>
              <a:buNone/>
              <a:defRPr sz="4000" b="1">
                <a:solidFill>
                  <a:schemeClr val="tx2"/>
                </a:solidFill>
                <a:latin typeface="+mj-lt"/>
              </a:defRPr>
            </a:lvl3pPr>
            <a:lvl4pPr marL="0" indent="0">
              <a:lnSpc>
                <a:spcPct val="120000"/>
              </a:lnSpc>
              <a:spcAft>
                <a:spcPts val="0"/>
              </a:spcAft>
              <a:buNone/>
              <a:defRPr sz="4000" b="1">
                <a:solidFill>
                  <a:schemeClr val="tx2"/>
                </a:solidFill>
                <a:latin typeface="+mj-lt"/>
              </a:defRPr>
            </a:lvl4pPr>
            <a:lvl5pPr marL="0" indent="0">
              <a:lnSpc>
                <a:spcPct val="120000"/>
              </a:lnSpc>
              <a:spcAft>
                <a:spcPts val="0"/>
              </a:spcAft>
              <a:buNone/>
              <a:defRPr sz="4000" b="1">
                <a:solidFill>
                  <a:schemeClr val="tx2"/>
                </a:solidFill>
                <a:latin typeface="+mj-lt"/>
              </a:defRPr>
            </a:lvl5pPr>
            <a:lvl6pPr marL="0" indent="0">
              <a:lnSpc>
                <a:spcPct val="120000"/>
              </a:lnSpc>
              <a:spcAft>
                <a:spcPts val="0"/>
              </a:spcAft>
              <a:buNone/>
              <a:defRPr sz="4000" b="1">
                <a:solidFill>
                  <a:schemeClr val="tx2"/>
                </a:solidFill>
                <a:latin typeface="+mj-lt"/>
              </a:defRPr>
            </a:lvl6pPr>
            <a:lvl7pPr marL="0" indent="0">
              <a:lnSpc>
                <a:spcPct val="120000"/>
              </a:lnSpc>
              <a:spcAft>
                <a:spcPts val="0"/>
              </a:spcAft>
              <a:buNone/>
              <a:defRPr sz="4000" b="1">
                <a:solidFill>
                  <a:schemeClr val="tx2"/>
                </a:solidFill>
                <a:latin typeface="+mj-lt"/>
              </a:defRPr>
            </a:lvl7pPr>
            <a:lvl8pPr marL="0" indent="0">
              <a:lnSpc>
                <a:spcPct val="120000"/>
              </a:lnSpc>
              <a:spcAft>
                <a:spcPts val="0"/>
              </a:spcAft>
              <a:buNone/>
              <a:defRPr sz="4000" b="1">
                <a:solidFill>
                  <a:schemeClr val="tx2"/>
                </a:solidFill>
                <a:latin typeface="+mj-lt"/>
              </a:defRPr>
            </a:lvl8pPr>
            <a:lvl9pPr marL="0" indent="0">
              <a:lnSpc>
                <a:spcPct val="120000"/>
              </a:lnSpc>
              <a:spcAft>
                <a:spcPts val="0"/>
              </a:spcAft>
              <a:buNone/>
              <a:defRPr sz="4000" b="1">
                <a:solidFill>
                  <a:schemeClr val="tx2"/>
                </a:solidFill>
                <a:latin typeface="+mj-lt"/>
              </a:defRPr>
            </a:lvl9pPr>
          </a:lstStyle>
          <a:p>
            <a:pPr lvl="0"/>
            <a:r>
              <a:rPr lang="en-US"/>
              <a:t>Edit text by clicking. Use the "Increase/decrease list level" buttons on the Start tab to switch between the set up text levels.</a:t>
            </a:r>
          </a:p>
          <a:p>
            <a:pPr lvl="1"/>
            <a:r>
              <a:rPr lang="en-US"/>
              <a:t>Second level</a:t>
            </a:r>
          </a:p>
        </p:txBody>
      </p:sp>
      <p:sp>
        <p:nvSpPr>
          <p:cNvPr id="19" name="Fußzeilenplatzhalter 18">
            <a:extLst>
              <a:ext uri="{FF2B5EF4-FFF2-40B4-BE49-F238E27FC236}">
                <a16:creationId xmlns:a16="http://schemas.microsoft.com/office/drawing/2014/main" id="{2706031C-1812-1C52-3140-EDDE3DB5703F}"/>
              </a:ext>
            </a:extLst>
          </p:cNvPr>
          <p:cNvSpPr>
            <a:spLocks noGrp="1"/>
          </p:cNvSpPr>
          <p:nvPr>
            <p:ph type="ftr" sz="quarter" idx="29"/>
          </p:nvPr>
        </p:nvSpPr>
        <p:spPr bwMode="gray"/>
        <p:txBody>
          <a:bodyPr/>
          <a:lstStyle>
            <a:lvl1pPr>
              <a:defRPr>
                <a:solidFill>
                  <a:schemeClr val="bg1"/>
                </a:solidFill>
              </a:defRPr>
            </a:lvl1pPr>
          </a:lstStyle>
          <a:p>
            <a:r>
              <a:rPr lang="en-US"/>
              <a:t>2025 China Pharmaceutical Industry RUG Meeting</a:t>
            </a:r>
          </a:p>
        </p:txBody>
      </p:sp>
      <p:sp>
        <p:nvSpPr>
          <p:cNvPr id="20" name="Foliennummernplatzhalter 19">
            <a:extLst>
              <a:ext uri="{FF2B5EF4-FFF2-40B4-BE49-F238E27FC236}">
                <a16:creationId xmlns:a16="http://schemas.microsoft.com/office/drawing/2014/main" id="{55540A76-A2F8-66BE-84B7-CD50E20A56F1}"/>
              </a:ext>
            </a:extLst>
          </p:cNvPr>
          <p:cNvSpPr>
            <a:spLocks noGrp="1"/>
          </p:cNvSpPr>
          <p:nvPr>
            <p:ph type="sldNum" sz="quarter" idx="30"/>
          </p:nvPr>
        </p:nvSpPr>
        <p:spPr bwMode="gray"/>
        <p:txBody>
          <a:bodyPr/>
          <a:lstStyle>
            <a:lvl1pPr>
              <a:defRPr>
                <a:solidFill>
                  <a:schemeClr val="bg1"/>
                </a:solidFill>
              </a:defRPr>
            </a:lvl1pPr>
          </a:lstStyle>
          <a:p>
            <a:fld id="{DF4E8F9F-5B1F-4F5B-BE49-3245D8C18D9F}" type="slidenum">
              <a:rPr lang="en-US" smtClean="0"/>
              <a:pPr/>
              <a:t>‹#›</a:t>
            </a:fld>
            <a:endParaRPr lang="en-US"/>
          </a:p>
        </p:txBody>
      </p:sp>
      <p:sp>
        <p:nvSpPr>
          <p:cNvPr id="8" name="Textplatzhalter 7"/>
          <p:cNvSpPr>
            <a:spLocks noGrp="1"/>
          </p:cNvSpPr>
          <p:nvPr>
            <p:ph type="body" sz="quarter" idx="13" hasCustomPrompt="1"/>
          </p:nvPr>
        </p:nvSpPr>
        <p:spPr bwMode="gray">
          <a:xfrm>
            <a:off x="480000" y="5805264"/>
            <a:ext cx="11232000" cy="144000"/>
          </a:xfrm>
        </p:spPr>
        <p:txBody>
          <a:bodyPr anchor="b"/>
          <a:lstStyle>
            <a:lvl1pPr marL="0" indent="0">
              <a:lnSpc>
                <a:spcPct val="100000"/>
              </a:lnSpc>
              <a:spcBef>
                <a:spcPts val="0"/>
              </a:spcBef>
              <a:spcAft>
                <a:spcPts val="0"/>
              </a:spcAft>
              <a:buFont typeface="Arial" panose="020B0604020202020204" pitchFamily="34" charset="0"/>
              <a:buNone/>
              <a:defRPr sz="800" b="0">
                <a:solidFill>
                  <a:schemeClr val="bg1"/>
                </a:solidFill>
              </a:defRPr>
            </a:lvl1pPr>
            <a:lvl2pPr marL="0" indent="0">
              <a:lnSpc>
                <a:spcPct val="100000"/>
              </a:lnSpc>
              <a:spcBef>
                <a:spcPts val="0"/>
              </a:spcBef>
              <a:spcAft>
                <a:spcPts val="0"/>
              </a:spcAft>
              <a:buFont typeface="Arial" panose="020B0604020202020204" pitchFamily="34" charset="0"/>
              <a:buNone/>
              <a:defRPr sz="800" b="0">
                <a:solidFill>
                  <a:schemeClr val="bg1"/>
                </a:solidFill>
              </a:defRPr>
            </a:lvl2pPr>
            <a:lvl3pPr marL="0" indent="0">
              <a:lnSpc>
                <a:spcPct val="100000"/>
              </a:lnSpc>
              <a:spcBef>
                <a:spcPts val="0"/>
              </a:spcBef>
              <a:spcAft>
                <a:spcPts val="0"/>
              </a:spcAft>
              <a:buNone/>
              <a:defRPr sz="800" b="0">
                <a:solidFill>
                  <a:schemeClr val="bg1"/>
                </a:solidFill>
              </a:defRPr>
            </a:lvl3pPr>
            <a:lvl4pPr marL="0" indent="0">
              <a:lnSpc>
                <a:spcPct val="100000"/>
              </a:lnSpc>
              <a:spcBef>
                <a:spcPts val="0"/>
              </a:spcBef>
              <a:spcAft>
                <a:spcPts val="0"/>
              </a:spcAft>
              <a:buNone/>
              <a:defRPr sz="800" b="0">
                <a:solidFill>
                  <a:schemeClr val="bg1"/>
                </a:solidFill>
              </a:defRPr>
            </a:lvl4pPr>
            <a:lvl5pPr marL="0" indent="0">
              <a:lnSpc>
                <a:spcPct val="100000"/>
              </a:lnSpc>
              <a:spcBef>
                <a:spcPts val="0"/>
              </a:spcBef>
              <a:spcAft>
                <a:spcPts val="0"/>
              </a:spcAft>
              <a:buNone/>
              <a:defRPr sz="800" b="0">
                <a:solidFill>
                  <a:schemeClr val="bg1"/>
                </a:solidFill>
              </a:defRPr>
            </a:lvl5pPr>
            <a:lvl6pPr marL="0" indent="0">
              <a:lnSpc>
                <a:spcPct val="100000"/>
              </a:lnSpc>
              <a:spcBef>
                <a:spcPts val="0"/>
              </a:spcBef>
              <a:spcAft>
                <a:spcPts val="0"/>
              </a:spcAft>
              <a:buNone/>
              <a:defRPr sz="800" b="0">
                <a:solidFill>
                  <a:schemeClr val="bg1"/>
                </a:solidFill>
              </a:defRPr>
            </a:lvl6pPr>
            <a:lvl7pPr marL="0" indent="0">
              <a:lnSpc>
                <a:spcPct val="100000"/>
              </a:lnSpc>
              <a:spcBef>
                <a:spcPts val="0"/>
              </a:spcBef>
              <a:spcAft>
                <a:spcPts val="0"/>
              </a:spcAft>
              <a:buNone/>
              <a:defRPr sz="800" b="0">
                <a:solidFill>
                  <a:schemeClr val="bg1"/>
                </a:solidFill>
              </a:defRPr>
            </a:lvl7pPr>
            <a:lvl8pPr marL="0" indent="0">
              <a:lnSpc>
                <a:spcPct val="100000"/>
              </a:lnSpc>
              <a:spcBef>
                <a:spcPts val="0"/>
              </a:spcBef>
              <a:spcAft>
                <a:spcPts val="0"/>
              </a:spcAft>
              <a:buNone/>
              <a:defRPr sz="800" b="0">
                <a:solidFill>
                  <a:schemeClr val="bg1"/>
                </a:solidFill>
              </a:defRPr>
            </a:lvl8pPr>
            <a:lvl9pPr marL="0" indent="0">
              <a:lnSpc>
                <a:spcPct val="100000"/>
              </a:lnSpc>
              <a:spcBef>
                <a:spcPts val="0"/>
              </a:spcBef>
              <a:spcAft>
                <a:spcPts val="0"/>
              </a:spcAft>
              <a:buNone/>
              <a:defRPr sz="800" b="0">
                <a:solidFill>
                  <a:schemeClr val="bg1"/>
                </a:solidFill>
              </a:defRPr>
            </a:lvl9pPr>
          </a:lstStyle>
          <a:p>
            <a:pPr lvl="0"/>
            <a:r>
              <a:rPr lang="en-US"/>
              <a:t>Footnote/Source</a:t>
            </a:r>
          </a:p>
        </p:txBody>
      </p:sp>
      <p:sp>
        <p:nvSpPr>
          <p:cNvPr id="2" name="Text Placeholder 8">
            <a:extLst>
              <a:ext uri="{FF2B5EF4-FFF2-40B4-BE49-F238E27FC236}">
                <a16:creationId xmlns:a16="http://schemas.microsoft.com/office/drawing/2014/main" id="{E48AB895-403D-2837-EFB7-B1EA2D95A83B}"/>
              </a:ext>
            </a:extLst>
          </p:cNvPr>
          <p:cNvSpPr>
            <a:spLocks noGrp="1"/>
          </p:cNvSpPr>
          <p:nvPr>
            <p:ph type="body" sz="quarter" idx="31"/>
          </p:nvPr>
        </p:nvSpPr>
        <p:spPr bwMode="gray">
          <a:xfrm>
            <a:off x="479424" y="6166800"/>
            <a:ext cx="1234800" cy="374400"/>
          </a:xfrm>
          <a: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224" b="224"/>
            </a:stretch>
          </a:blipFill>
        </p:spPr>
        <p:txBody>
          <a:bodyPr/>
          <a:lstStyle>
            <a:lvl1pPr marL="0" indent="0">
              <a:lnSpc>
                <a:spcPct val="100000"/>
              </a:lnSpc>
              <a:spcAft>
                <a:spcPts val="0"/>
              </a:spcAft>
              <a:buFontTx/>
              <a:buNone/>
              <a:defRPr sz="200">
                <a:noFill/>
              </a:defRPr>
            </a:lvl1pPr>
            <a:lvl2pPr marL="0" indent="0">
              <a:lnSpc>
                <a:spcPct val="100000"/>
              </a:lnSpc>
              <a:spcAft>
                <a:spcPts val="0"/>
              </a:spcAft>
              <a:buFontTx/>
              <a:buNone/>
              <a:defRPr sz="200">
                <a:noFill/>
              </a:defRPr>
            </a:lvl2pPr>
            <a:lvl3pPr marL="0" indent="0">
              <a:lnSpc>
                <a:spcPct val="100000"/>
              </a:lnSpc>
              <a:spcAft>
                <a:spcPts val="0"/>
              </a:spcAft>
              <a:buFontTx/>
              <a:buNone/>
              <a:defRPr sz="200">
                <a:noFill/>
              </a:defRPr>
            </a:lvl3pPr>
            <a:lvl4pPr marL="0" indent="0">
              <a:lnSpc>
                <a:spcPct val="100000"/>
              </a:lnSpc>
              <a:spcAft>
                <a:spcPts val="0"/>
              </a:spcAft>
              <a:buFontTx/>
              <a:buNone/>
              <a:defRPr sz="200">
                <a:noFill/>
              </a:defRPr>
            </a:lvl4pPr>
            <a:lvl5pPr marL="0" indent="0">
              <a:lnSpc>
                <a:spcPct val="100000"/>
              </a:lnSpc>
              <a:spcAft>
                <a:spcPts val="0"/>
              </a:spcAft>
              <a:buFontTx/>
              <a:buNone/>
              <a:defRPr sz="200">
                <a:noFill/>
              </a:defRPr>
            </a:lvl5pPr>
          </a:lstStyle>
          <a:p>
            <a:pPr lvl="0"/>
            <a:r>
              <a:rPr lang="de-DE"/>
              <a:t>Mastertextformat bearbeiten</a:t>
            </a:r>
          </a:p>
        </p:txBody>
      </p:sp>
      <p:grpSp>
        <p:nvGrpSpPr>
          <p:cNvPr id="13" name="Group 12">
            <a:extLst>
              <a:ext uri="{FF2B5EF4-FFF2-40B4-BE49-F238E27FC236}">
                <a16:creationId xmlns:a16="http://schemas.microsoft.com/office/drawing/2014/main" id="{CE4AEE63-02E0-6605-B2A1-120F8CA2B401}"/>
              </a:ext>
              <a:ext uri="{C183D7F6-B498-43B3-948B-1728B52AA6E4}">
                <adec:decorative xmlns:adec="http://schemas.microsoft.com/office/drawing/2017/decorative" val="1"/>
              </a:ext>
            </a:extLst>
          </p:cNvPr>
          <p:cNvGrpSpPr/>
          <p:nvPr userDrawn="1"/>
        </p:nvGrpSpPr>
        <p:grpSpPr bwMode="gray">
          <a:xfrm>
            <a:off x="-1896888" y="0"/>
            <a:ext cx="1715078" cy="3744416"/>
            <a:chOff x="-1824880" y="2708920"/>
            <a:chExt cx="1715078" cy="3744416"/>
          </a:xfrm>
        </p:grpSpPr>
        <p:sp>
          <p:nvSpPr>
            <p:cNvPr id="14" name="TextBox 13">
              <a:extLst>
                <a:ext uri="{FF2B5EF4-FFF2-40B4-BE49-F238E27FC236}">
                  <a16:creationId xmlns:a16="http://schemas.microsoft.com/office/drawing/2014/main" id="{7BFA4372-03FC-5464-BB8D-FDF16512BABE}"/>
                </a:ext>
              </a:extLst>
            </p:cNvPr>
            <p:cNvSpPr txBox="1"/>
            <p:nvPr userDrawn="1"/>
          </p:nvSpPr>
          <p:spPr bwMode="gray">
            <a:xfrm>
              <a:off x="-1824880" y="2708920"/>
              <a:ext cx="1715078" cy="3744416"/>
            </a:xfrm>
            <a:prstGeom prst="rect">
              <a:avLst/>
            </a:prstGeom>
            <a:solidFill>
              <a:schemeClr val="bg1"/>
            </a:solidFill>
          </p:spPr>
          <p:txBody>
            <a:bodyPr wrap="square" lIns="108000" tIns="108000" rIns="108000" bIns="108000">
              <a:noAutofit/>
            </a:bodyPr>
            <a:lstStyle/>
            <a:p>
              <a:pPr>
                <a:lnSpc>
                  <a:spcPct val="120000"/>
                </a:lnSpc>
                <a:spcAft>
                  <a:spcPts val="600"/>
                </a:spcAft>
              </a:pPr>
              <a:r>
                <a:rPr lang="en-US" sz="1100" b="1">
                  <a:solidFill>
                    <a:schemeClr val="tx1"/>
                  </a:solidFill>
                  <a:effectLst/>
                  <a:latin typeface="+mj-lt"/>
                </a:rPr>
                <a:t>To insert a picture:</a:t>
              </a:r>
            </a:p>
            <a:p>
              <a:pPr marL="144000" indent="-144000">
                <a:lnSpc>
                  <a:spcPct val="120000"/>
                </a:lnSpc>
                <a:spcAft>
                  <a:spcPts val="600"/>
                </a:spcAft>
                <a:buFont typeface="+mj-lt"/>
                <a:buAutoNum type="arabicPeriod"/>
              </a:pPr>
              <a:r>
                <a:rPr lang="en-US" sz="900">
                  <a:solidFill>
                    <a:schemeClr val="tx1"/>
                  </a:solidFill>
                  <a:effectLst/>
                  <a:latin typeface="+mn-lt"/>
                </a:rPr>
                <a:t>Click on the placeholder for pictures</a:t>
              </a:r>
            </a:p>
            <a:p>
              <a:pPr marL="144000" indent="-144000">
                <a:lnSpc>
                  <a:spcPct val="120000"/>
                </a:lnSpc>
                <a:spcAft>
                  <a:spcPts val="600"/>
                </a:spcAft>
                <a:buFont typeface="+mj-lt"/>
                <a:buAutoNum type="arabicPeriod"/>
              </a:pPr>
              <a:r>
                <a:rPr lang="en-US" sz="900">
                  <a:solidFill>
                    <a:schemeClr val="tx1"/>
                  </a:solidFill>
                  <a:effectLst/>
                  <a:latin typeface="+mn-lt"/>
                </a:rPr>
                <a:t>Open the menu “Insert”</a:t>
              </a:r>
            </a:p>
            <a:p>
              <a:pPr marL="144000" indent="-144000">
                <a:lnSpc>
                  <a:spcPct val="120000"/>
                </a:lnSpc>
                <a:spcAft>
                  <a:spcPts val="600"/>
                </a:spcAft>
                <a:buFont typeface="+mj-lt"/>
                <a:buAutoNum type="arabicPeriod"/>
              </a:pPr>
              <a:r>
                <a:rPr lang="en-US" sz="900">
                  <a:solidFill>
                    <a:schemeClr val="tx1"/>
                  </a:solidFill>
                  <a:effectLst/>
                  <a:latin typeface="+mn-lt"/>
                </a:rPr>
                <a:t>Choose “Pictures” and then the corresponding source where the image is located</a:t>
              </a:r>
              <a:endParaRPr lang="en-US" sz="900">
                <a:solidFill>
                  <a:schemeClr val="tx1"/>
                </a:solidFill>
                <a:latin typeface="+mn-lt"/>
              </a:endParaRPr>
            </a:p>
          </p:txBody>
        </p:sp>
        <p:pic>
          <p:nvPicPr>
            <p:cNvPr id="15" name="Picture 14">
              <a:extLst>
                <a:ext uri="{FF2B5EF4-FFF2-40B4-BE49-F238E27FC236}">
                  <a16:creationId xmlns:a16="http://schemas.microsoft.com/office/drawing/2014/main" id="{B6F7839F-DF51-6296-1393-3706F5CAFAD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8843" r="2395" b="2546"/>
            <a:stretch/>
          </p:blipFill>
          <p:spPr bwMode="gray">
            <a:xfrm>
              <a:off x="-1589806" y="4475212"/>
              <a:ext cx="745332" cy="1122804"/>
            </a:xfrm>
            <a:prstGeom prst="roundRect">
              <a:avLst>
                <a:gd name="adj" fmla="val 3514"/>
              </a:avLst>
            </a:prstGeom>
          </p:spPr>
        </p:pic>
        <p:sp>
          <p:nvSpPr>
            <p:cNvPr id="17" name="TextBox 16">
              <a:extLst>
                <a:ext uri="{FF2B5EF4-FFF2-40B4-BE49-F238E27FC236}">
                  <a16:creationId xmlns:a16="http://schemas.microsoft.com/office/drawing/2014/main" id="{999A7330-3B4A-E3AB-E977-BD83267E8062}"/>
                </a:ext>
              </a:extLst>
            </p:cNvPr>
            <p:cNvSpPr txBox="1"/>
            <p:nvPr userDrawn="1"/>
          </p:nvSpPr>
          <p:spPr bwMode="gray">
            <a:xfrm>
              <a:off x="-1824880" y="5589240"/>
              <a:ext cx="1715078" cy="864096"/>
            </a:xfrm>
            <a:prstGeom prst="rect">
              <a:avLst/>
            </a:prstGeom>
            <a:noFill/>
          </p:spPr>
          <p:txBody>
            <a:bodyPr wrap="square" lIns="108000" tIns="108000" rIns="108000" bIns="108000">
              <a:noAutofit/>
            </a:bodyPr>
            <a:lstStyle/>
            <a:p>
              <a:pPr marL="144000" indent="-144000">
                <a:spcAft>
                  <a:spcPts val="600"/>
                </a:spcAft>
                <a:buFont typeface="+mj-lt"/>
                <a:buAutoNum type="arabicPeriod" startAt="4"/>
              </a:pPr>
              <a:r>
                <a:rPr lang="en-US" sz="900">
                  <a:solidFill>
                    <a:schemeClr val="tx1"/>
                  </a:solidFill>
                  <a:effectLst/>
                  <a:latin typeface="+mn-lt"/>
                </a:rPr>
                <a:t>Now the image has </a:t>
              </a:r>
              <a:br>
                <a:rPr lang="en-US" sz="900">
                  <a:solidFill>
                    <a:schemeClr val="tx1"/>
                  </a:solidFill>
                  <a:effectLst/>
                  <a:latin typeface="+mn-lt"/>
                </a:rPr>
              </a:br>
              <a:r>
                <a:rPr lang="en-US" sz="900">
                  <a:solidFill>
                    <a:schemeClr val="tx1"/>
                  </a:solidFill>
                  <a:effectLst/>
                  <a:latin typeface="+mn-lt"/>
                </a:rPr>
                <a:t>been loaded into the </a:t>
              </a:r>
              <a:br>
                <a:rPr lang="en-US" sz="900">
                  <a:solidFill>
                    <a:schemeClr val="tx1"/>
                  </a:solidFill>
                  <a:effectLst/>
                  <a:latin typeface="+mn-lt"/>
                </a:rPr>
              </a:br>
              <a:r>
                <a:rPr lang="en-US" sz="900">
                  <a:solidFill>
                    <a:schemeClr val="tx1"/>
                  </a:solidFill>
                  <a:effectLst/>
                  <a:latin typeface="+mn-lt"/>
                </a:rPr>
                <a:t>placeholder.</a:t>
              </a:r>
              <a:endParaRPr lang="en-US" sz="900">
                <a:solidFill>
                  <a:schemeClr val="tx1"/>
                </a:solidFill>
                <a:latin typeface="+mn-lt"/>
              </a:endParaRPr>
            </a:p>
          </p:txBody>
        </p:sp>
      </p:grpSp>
    </p:spTree>
    <p:extLst>
      <p:ext uri="{BB962C8B-B14F-4D97-AF65-F5344CB8AC3E}">
        <p14:creationId xmlns:p14="http://schemas.microsoft.com/office/powerpoint/2010/main" val="4257842201"/>
      </p:ext>
    </p:extLst>
  </p:cSld>
  <p:clrMapOvr>
    <a:masterClrMapping/>
  </p:clrMapOvr>
  <p:extLst>
    <p:ext uri="{DCECCB84-F9BA-43D5-87BE-67443E8EF086}">
      <p15:sldGuideLst xmlns:p15="http://schemas.microsoft.com/office/powerpoint/2012/main">
        <p15:guide id="1" pos="3931" userDrawn="1">
          <p15:clr>
            <a:srgbClr val="FBAE40"/>
          </p15:clr>
        </p15:guide>
        <p15:guide id="2" pos="3749" userDrawn="1">
          <p15:clr>
            <a:srgbClr val="FBAE40"/>
          </p15:clr>
        </p15:guide>
        <p15:guide id="3" orient="horz" pos="129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Key message and image division (1)">
    <p:spTree>
      <p:nvGrpSpPr>
        <p:cNvPr id="1" name=""/>
        <p:cNvGrpSpPr/>
        <p:nvPr/>
      </p:nvGrpSpPr>
      <p:grpSpPr>
        <a:xfrm>
          <a:off x="0" y="0"/>
          <a:ext cx="0" cy="0"/>
          <a:chOff x="0" y="0"/>
          <a:chExt cx="0" cy="0"/>
        </a:xfrm>
      </p:grpSpPr>
      <p:sp>
        <p:nvSpPr>
          <p:cNvPr id="4" name="Bildplatzhalter 10">
            <a:extLst>
              <a:ext uri="{FF2B5EF4-FFF2-40B4-BE49-F238E27FC236}">
                <a16:creationId xmlns:a16="http://schemas.microsoft.com/office/drawing/2014/main" id="{6F9AA895-08EE-571D-61F7-0086C0A8BE7C}"/>
              </a:ext>
            </a:extLst>
          </p:cNvPr>
          <p:cNvSpPr>
            <a:spLocks noGrp="1"/>
          </p:cNvSpPr>
          <p:nvPr>
            <p:ph type="pic" sz="quarter" idx="10" hasCustomPrompt="1"/>
          </p:nvPr>
        </p:nvSpPr>
        <p:spPr bwMode="ltGray">
          <a:xfrm>
            <a:off x="1" y="0"/>
            <a:ext cx="6095999" cy="6858000"/>
          </a:xfrm>
          <a:solidFill>
            <a:schemeClr val="bg2"/>
          </a:solidFill>
        </p:spPr>
        <p:txBody>
          <a:bodyPr tIns="1080000" anchor="ctr" anchorCtr="0"/>
          <a:lstStyle>
            <a:lvl1pPr marL="0" indent="0" algn="ctr">
              <a:spcBef>
                <a:spcPts val="0"/>
              </a:spcBef>
              <a:spcAft>
                <a:spcPts val="0"/>
              </a:spcAft>
              <a:buFontTx/>
              <a:buNone/>
              <a:tabLst/>
              <a:defRPr sz="1200" b="0">
                <a:solidFill>
                  <a:schemeClr val="bg1"/>
                </a:solidFill>
              </a:defRPr>
            </a:lvl1pPr>
            <a:lvl2pPr marL="0" indent="0" algn="ctr">
              <a:spcBef>
                <a:spcPts val="0"/>
              </a:spcBef>
              <a:spcAft>
                <a:spcPts val="0"/>
              </a:spcAft>
              <a:buFontTx/>
              <a:buNone/>
              <a:tabLst/>
              <a:defRPr sz="1200" b="0"/>
            </a:lvl2pPr>
            <a:lvl3pPr marL="0" indent="0" algn="ctr">
              <a:spcBef>
                <a:spcPts val="0"/>
              </a:spcBef>
              <a:spcAft>
                <a:spcPts val="0"/>
              </a:spcAft>
              <a:buFontTx/>
              <a:buNone/>
              <a:tabLst/>
              <a:defRPr sz="1200" b="0"/>
            </a:lvl3pPr>
            <a:lvl4pPr marL="0" indent="0" algn="ctr">
              <a:spcBef>
                <a:spcPts val="0"/>
              </a:spcBef>
              <a:spcAft>
                <a:spcPts val="0"/>
              </a:spcAft>
              <a:buFontTx/>
              <a:buNone/>
              <a:tabLst/>
              <a:defRPr sz="1200" b="0"/>
            </a:lvl4pPr>
            <a:lvl5pPr marL="0" indent="0" algn="ctr">
              <a:spcBef>
                <a:spcPts val="0"/>
              </a:spcBef>
              <a:spcAft>
                <a:spcPts val="0"/>
              </a:spcAft>
              <a:buFontTx/>
              <a:buNone/>
              <a:tabLst/>
              <a:defRPr sz="1200" b="0"/>
            </a:lvl5pPr>
            <a:lvl6pPr marL="0" indent="0" algn="ctr">
              <a:spcBef>
                <a:spcPts val="0"/>
              </a:spcBef>
              <a:spcAft>
                <a:spcPts val="0"/>
              </a:spcAft>
              <a:buFontTx/>
              <a:buNone/>
              <a:tabLst/>
              <a:defRPr sz="1200" b="0"/>
            </a:lvl6pPr>
            <a:lvl7pPr marL="0" indent="0" algn="ctr">
              <a:spcBef>
                <a:spcPts val="0"/>
              </a:spcBef>
              <a:spcAft>
                <a:spcPts val="0"/>
              </a:spcAft>
              <a:buFontTx/>
              <a:buNone/>
              <a:tabLst/>
              <a:defRPr sz="1200" b="0"/>
            </a:lvl7pPr>
            <a:lvl8pPr marL="0" indent="0" algn="ctr">
              <a:spcBef>
                <a:spcPts val="0"/>
              </a:spcBef>
              <a:spcAft>
                <a:spcPts val="0"/>
              </a:spcAft>
              <a:buFontTx/>
              <a:buNone/>
              <a:tabLst/>
              <a:defRPr sz="1200" b="0"/>
            </a:lvl8pPr>
            <a:lvl9pPr marL="0" indent="0" algn="ctr">
              <a:spcBef>
                <a:spcPts val="0"/>
              </a:spcBef>
              <a:spcAft>
                <a:spcPts val="0"/>
              </a:spcAft>
              <a:buFontTx/>
              <a:buNone/>
              <a:tabLst/>
              <a:defRPr sz="1200" b="0"/>
            </a:lvl9pPr>
          </a:lstStyle>
          <a:p>
            <a:r>
              <a:rPr lang="en-US"/>
              <a:t>Bild hinzufügen per </a:t>
            </a:r>
            <a:br>
              <a:rPr lang="en-US"/>
            </a:br>
            <a:r>
              <a:rPr lang="en-US"/>
              <a:t>Klick auf das Symbol</a:t>
            </a:r>
          </a:p>
        </p:txBody>
      </p:sp>
      <p:sp>
        <p:nvSpPr>
          <p:cNvPr id="6" name="Bildplatzhalter 10">
            <a:extLst>
              <a:ext uri="{FF2B5EF4-FFF2-40B4-BE49-F238E27FC236}">
                <a16:creationId xmlns:a16="http://schemas.microsoft.com/office/drawing/2014/main" id="{1B5E6665-6076-758D-8F68-22FE102F4503}"/>
              </a:ext>
            </a:extLst>
          </p:cNvPr>
          <p:cNvSpPr>
            <a:spLocks noGrp="1"/>
          </p:cNvSpPr>
          <p:nvPr>
            <p:ph type="pic" sz="quarter" idx="21" hasCustomPrompt="1"/>
          </p:nvPr>
        </p:nvSpPr>
        <p:spPr bwMode="ltGray">
          <a:xfrm>
            <a:off x="6096000" y="0"/>
            <a:ext cx="6096000" cy="6858000"/>
          </a:xfrm>
          <a:solidFill>
            <a:schemeClr val="bg2"/>
          </a:solidFill>
        </p:spPr>
        <p:txBody>
          <a:bodyPr tIns="720000" anchor="ctr" anchorCtr="0"/>
          <a:lstStyle>
            <a:lvl1pPr marL="0" indent="0" algn="ctr">
              <a:spcBef>
                <a:spcPts val="0"/>
              </a:spcBef>
              <a:spcAft>
                <a:spcPts val="0"/>
              </a:spcAft>
              <a:buFontTx/>
              <a:buNone/>
              <a:tabLst/>
              <a:defRPr sz="1200" b="0">
                <a:solidFill>
                  <a:schemeClr val="bg1"/>
                </a:solidFill>
              </a:defRPr>
            </a:lvl1pPr>
            <a:lvl2pPr marL="0" indent="0" algn="ctr">
              <a:spcBef>
                <a:spcPts val="0"/>
              </a:spcBef>
              <a:spcAft>
                <a:spcPts val="0"/>
              </a:spcAft>
              <a:buFontTx/>
              <a:buNone/>
              <a:tabLst/>
              <a:defRPr sz="1200" b="0">
                <a:solidFill>
                  <a:schemeClr val="bg1"/>
                </a:solidFill>
              </a:defRPr>
            </a:lvl2pPr>
            <a:lvl3pPr marL="0" indent="0" algn="ctr">
              <a:spcBef>
                <a:spcPts val="0"/>
              </a:spcBef>
              <a:spcAft>
                <a:spcPts val="0"/>
              </a:spcAft>
              <a:buFontTx/>
              <a:buNone/>
              <a:tabLst/>
              <a:defRPr sz="1200" b="0">
                <a:solidFill>
                  <a:schemeClr val="bg1"/>
                </a:solidFill>
              </a:defRPr>
            </a:lvl3pPr>
            <a:lvl4pPr marL="0" indent="0" algn="ctr">
              <a:spcBef>
                <a:spcPts val="0"/>
              </a:spcBef>
              <a:spcAft>
                <a:spcPts val="0"/>
              </a:spcAft>
              <a:buFontTx/>
              <a:buNone/>
              <a:tabLst/>
              <a:defRPr sz="1200" b="0">
                <a:solidFill>
                  <a:schemeClr val="bg1"/>
                </a:solidFill>
              </a:defRPr>
            </a:lvl4pPr>
            <a:lvl5pPr marL="0" indent="0" algn="ctr">
              <a:spcBef>
                <a:spcPts val="0"/>
              </a:spcBef>
              <a:spcAft>
                <a:spcPts val="0"/>
              </a:spcAft>
              <a:buFontTx/>
              <a:buNone/>
              <a:tabLst/>
              <a:defRPr sz="1200" b="0">
                <a:solidFill>
                  <a:schemeClr val="bg1"/>
                </a:solidFill>
              </a:defRPr>
            </a:lvl5pPr>
            <a:lvl6pPr marL="0" indent="0" algn="ctr">
              <a:spcBef>
                <a:spcPts val="0"/>
              </a:spcBef>
              <a:spcAft>
                <a:spcPts val="0"/>
              </a:spcAft>
              <a:buFontTx/>
              <a:buNone/>
              <a:tabLst/>
              <a:defRPr sz="1200" b="0">
                <a:solidFill>
                  <a:schemeClr val="bg1"/>
                </a:solidFill>
              </a:defRPr>
            </a:lvl6pPr>
            <a:lvl7pPr marL="0" indent="0" algn="ctr">
              <a:spcBef>
                <a:spcPts val="0"/>
              </a:spcBef>
              <a:spcAft>
                <a:spcPts val="0"/>
              </a:spcAft>
              <a:buFontTx/>
              <a:buNone/>
              <a:tabLst/>
              <a:defRPr sz="1200" b="0">
                <a:solidFill>
                  <a:schemeClr val="bg1"/>
                </a:solidFill>
              </a:defRPr>
            </a:lvl7pPr>
            <a:lvl8pPr marL="0" indent="0" algn="ctr">
              <a:spcBef>
                <a:spcPts val="0"/>
              </a:spcBef>
              <a:spcAft>
                <a:spcPts val="0"/>
              </a:spcAft>
              <a:buFontTx/>
              <a:buNone/>
              <a:tabLst/>
              <a:defRPr sz="1200" b="0">
                <a:solidFill>
                  <a:schemeClr val="bg1"/>
                </a:solidFill>
              </a:defRPr>
            </a:lvl8pPr>
            <a:lvl9pPr marL="0" indent="0" algn="ctr">
              <a:spcBef>
                <a:spcPts val="0"/>
              </a:spcBef>
              <a:spcAft>
                <a:spcPts val="0"/>
              </a:spcAft>
              <a:buFontTx/>
              <a:buNone/>
              <a:tabLst/>
              <a:defRPr sz="1200" b="0">
                <a:solidFill>
                  <a:schemeClr val="bg1"/>
                </a:solidFill>
              </a:defRPr>
            </a:lvl9pPr>
          </a:lstStyle>
          <a:p>
            <a:pPr lvl="0"/>
            <a:r>
              <a:rPr lang="en-US"/>
              <a:t>Add picture</a:t>
            </a:r>
          </a:p>
        </p:txBody>
      </p:sp>
      <p:sp>
        <p:nvSpPr>
          <p:cNvPr id="7" name="Textplatzhalter 6">
            <a:extLst>
              <a:ext uri="{FF2B5EF4-FFF2-40B4-BE49-F238E27FC236}">
                <a16:creationId xmlns:a16="http://schemas.microsoft.com/office/drawing/2014/main" id="{BB5806D4-1E90-A7C2-8212-91BE93E8EF72}"/>
              </a:ext>
            </a:extLst>
          </p:cNvPr>
          <p:cNvSpPr>
            <a:spLocks noGrp="1"/>
          </p:cNvSpPr>
          <p:nvPr>
            <p:ph type="body" sz="quarter" idx="18" hasCustomPrompt="1"/>
          </p:nvPr>
        </p:nvSpPr>
        <p:spPr bwMode="gray">
          <a:xfrm>
            <a:off x="479425" y="1413280"/>
            <a:ext cx="5472113" cy="4392000"/>
          </a:xfrm>
        </p:spPr>
        <p:txBody>
          <a:bodyPr/>
          <a:lstStyle>
            <a:lvl1pPr marL="0" indent="0">
              <a:lnSpc>
                <a:spcPct val="120000"/>
              </a:lnSpc>
              <a:spcAft>
                <a:spcPts val="0"/>
              </a:spcAft>
              <a:buNone/>
              <a:defRPr sz="3200" b="1">
                <a:solidFill>
                  <a:schemeClr val="bg1"/>
                </a:solidFill>
                <a:latin typeface="+mj-lt"/>
              </a:defRPr>
            </a:lvl1pPr>
            <a:lvl2pPr marL="0" indent="0">
              <a:lnSpc>
                <a:spcPct val="120000"/>
              </a:lnSpc>
              <a:spcAft>
                <a:spcPts val="0"/>
              </a:spcAft>
              <a:buNone/>
              <a:defRPr sz="3200" b="1">
                <a:solidFill>
                  <a:schemeClr val="tx2"/>
                </a:solidFill>
                <a:latin typeface="+mj-lt"/>
              </a:defRPr>
            </a:lvl2pPr>
            <a:lvl3pPr marL="0" indent="0">
              <a:lnSpc>
                <a:spcPct val="120000"/>
              </a:lnSpc>
              <a:spcAft>
                <a:spcPts val="0"/>
              </a:spcAft>
              <a:buNone/>
              <a:defRPr sz="3200" b="1">
                <a:solidFill>
                  <a:schemeClr val="tx2"/>
                </a:solidFill>
                <a:latin typeface="+mj-lt"/>
              </a:defRPr>
            </a:lvl3pPr>
            <a:lvl4pPr marL="0" indent="0">
              <a:lnSpc>
                <a:spcPct val="120000"/>
              </a:lnSpc>
              <a:spcAft>
                <a:spcPts val="0"/>
              </a:spcAft>
              <a:buNone/>
              <a:defRPr sz="3200" b="1">
                <a:solidFill>
                  <a:schemeClr val="tx2"/>
                </a:solidFill>
                <a:latin typeface="+mj-lt"/>
              </a:defRPr>
            </a:lvl4pPr>
            <a:lvl5pPr marL="0" indent="0">
              <a:lnSpc>
                <a:spcPct val="120000"/>
              </a:lnSpc>
              <a:spcAft>
                <a:spcPts val="0"/>
              </a:spcAft>
              <a:buNone/>
              <a:defRPr sz="3200" b="1">
                <a:solidFill>
                  <a:schemeClr val="tx2"/>
                </a:solidFill>
                <a:latin typeface="+mj-lt"/>
              </a:defRPr>
            </a:lvl5pPr>
            <a:lvl6pPr marL="0" indent="0">
              <a:lnSpc>
                <a:spcPct val="120000"/>
              </a:lnSpc>
              <a:spcAft>
                <a:spcPts val="0"/>
              </a:spcAft>
              <a:buNone/>
              <a:defRPr sz="3200" b="1">
                <a:solidFill>
                  <a:schemeClr val="tx2"/>
                </a:solidFill>
                <a:latin typeface="+mj-lt"/>
              </a:defRPr>
            </a:lvl6pPr>
            <a:lvl7pPr marL="0" indent="0">
              <a:lnSpc>
                <a:spcPct val="120000"/>
              </a:lnSpc>
              <a:spcAft>
                <a:spcPts val="0"/>
              </a:spcAft>
              <a:buNone/>
              <a:defRPr sz="3200" b="1">
                <a:solidFill>
                  <a:schemeClr val="tx2"/>
                </a:solidFill>
                <a:latin typeface="+mj-lt"/>
              </a:defRPr>
            </a:lvl7pPr>
            <a:lvl8pPr marL="0" indent="0">
              <a:lnSpc>
                <a:spcPct val="120000"/>
              </a:lnSpc>
              <a:spcAft>
                <a:spcPts val="0"/>
              </a:spcAft>
              <a:buNone/>
              <a:defRPr sz="3200" b="1">
                <a:solidFill>
                  <a:schemeClr val="tx2"/>
                </a:solidFill>
                <a:latin typeface="+mj-lt"/>
              </a:defRPr>
            </a:lvl8pPr>
            <a:lvl9pPr marL="0" indent="0">
              <a:lnSpc>
                <a:spcPct val="120000"/>
              </a:lnSpc>
              <a:spcAft>
                <a:spcPts val="0"/>
              </a:spcAft>
              <a:buNone/>
              <a:defRPr sz="3200" b="1">
                <a:solidFill>
                  <a:schemeClr val="tx2"/>
                </a:solidFill>
                <a:latin typeface="+mj-lt"/>
              </a:defRPr>
            </a:lvl9pPr>
          </a:lstStyle>
          <a:p>
            <a:pPr lvl="0"/>
            <a:r>
              <a:rPr lang="en-US"/>
              <a:t>Edit text by clicking. Use the "Increase/decrease list level" buttons on the Start tab to switch between the set up text levels.</a:t>
            </a:r>
          </a:p>
          <a:p>
            <a:pPr lvl="1"/>
            <a:r>
              <a:rPr lang="en-US"/>
              <a:t>Second level</a:t>
            </a:r>
          </a:p>
        </p:txBody>
      </p:sp>
      <p:sp>
        <p:nvSpPr>
          <p:cNvPr id="8" name="Textplatzhalter 7"/>
          <p:cNvSpPr>
            <a:spLocks noGrp="1"/>
          </p:cNvSpPr>
          <p:nvPr>
            <p:ph type="body" sz="quarter" idx="13" hasCustomPrompt="1"/>
          </p:nvPr>
        </p:nvSpPr>
        <p:spPr bwMode="gray">
          <a:xfrm>
            <a:off x="480000" y="5805264"/>
            <a:ext cx="5472000" cy="144000"/>
          </a:xfrm>
        </p:spPr>
        <p:txBody>
          <a:bodyPr anchor="b"/>
          <a:lstStyle>
            <a:lvl1pPr marL="0" indent="0">
              <a:lnSpc>
                <a:spcPct val="100000"/>
              </a:lnSpc>
              <a:spcBef>
                <a:spcPts val="0"/>
              </a:spcBef>
              <a:spcAft>
                <a:spcPts val="0"/>
              </a:spcAft>
              <a:buFont typeface="Arial" panose="020B0604020202020204" pitchFamily="34" charset="0"/>
              <a:buNone/>
              <a:defRPr sz="800" b="0">
                <a:solidFill>
                  <a:schemeClr val="bg1"/>
                </a:solidFill>
              </a:defRPr>
            </a:lvl1pPr>
            <a:lvl2pPr marL="0" indent="0">
              <a:lnSpc>
                <a:spcPct val="100000"/>
              </a:lnSpc>
              <a:spcBef>
                <a:spcPts val="0"/>
              </a:spcBef>
              <a:spcAft>
                <a:spcPts val="0"/>
              </a:spcAft>
              <a:buFont typeface="Arial" panose="020B0604020202020204" pitchFamily="34" charset="0"/>
              <a:buNone/>
              <a:defRPr sz="800" b="0">
                <a:solidFill>
                  <a:schemeClr val="bg1"/>
                </a:solidFill>
              </a:defRPr>
            </a:lvl2pPr>
            <a:lvl3pPr marL="0" indent="0">
              <a:lnSpc>
                <a:spcPct val="100000"/>
              </a:lnSpc>
              <a:spcBef>
                <a:spcPts val="0"/>
              </a:spcBef>
              <a:spcAft>
                <a:spcPts val="0"/>
              </a:spcAft>
              <a:buNone/>
              <a:defRPr sz="800" b="0">
                <a:solidFill>
                  <a:schemeClr val="bg1"/>
                </a:solidFill>
              </a:defRPr>
            </a:lvl3pPr>
            <a:lvl4pPr marL="0" indent="0">
              <a:lnSpc>
                <a:spcPct val="100000"/>
              </a:lnSpc>
              <a:spcBef>
                <a:spcPts val="0"/>
              </a:spcBef>
              <a:spcAft>
                <a:spcPts val="0"/>
              </a:spcAft>
              <a:buNone/>
              <a:defRPr sz="800" b="0">
                <a:solidFill>
                  <a:schemeClr val="bg1"/>
                </a:solidFill>
              </a:defRPr>
            </a:lvl4pPr>
            <a:lvl5pPr marL="0" indent="0">
              <a:lnSpc>
                <a:spcPct val="100000"/>
              </a:lnSpc>
              <a:spcBef>
                <a:spcPts val="0"/>
              </a:spcBef>
              <a:spcAft>
                <a:spcPts val="0"/>
              </a:spcAft>
              <a:buNone/>
              <a:defRPr sz="800" b="0">
                <a:solidFill>
                  <a:schemeClr val="bg1"/>
                </a:solidFill>
              </a:defRPr>
            </a:lvl5pPr>
            <a:lvl6pPr marL="0" indent="0">
              <a:lnSpc>
                <a:spcPct val="100000"/>
              </a:lnSpc>
              <a:spcBef>
                <a:spcPts val="0"/>
              </a:spcBef>
              <a:spcAft>
                <a:spcPts val="0"/>
              </a:spcAft>
              <a:buNone/>
              <a:defRPr sz="800" b="0">
                <a:solidFill>
                  <a:schemeClr val="bg1"/>
                </a:solidFill>
              </a:defRPr>
            </a:lvl6pPr>
            <a:lvl7pPr marL="0" indent="0">
              <a:lnSpc>
                <a:spcPct val="100000"/>
              </a:lnSpc>
              <a:spcBef>
                <a:spcPts val="0"/>
              </a:spcBef>
              <a:spcAft>
                <a:spcPts val="0"/>
              </a:spcAft>
              <a:buNone/>
              <a:defRPr sz="800" b="0">
                <a:solidFill>
                  <a:schemeClr val="bg1"/>
                </a:solidFill>
              </a:defRPr>
            </a:lvl7pPr>
            <a:lvl8pPr marL="0" indent="0">
              <a:lnSpc>
                <a:spcPct val="100000"/>
              </a:lnSpc>
              <a:spcBef>
                <a:spcPts val="0"/>
              </a:spcBef>
              <a:spcAft>
                <a:spcPts val="0"/>
              </a:spcAft>
              <a:buNone/>
              <a:defRPr sz="800" b="0">
                <a:solidFill>
                  <a:schemeClr val="bg1"/>
                </a:solidFill>
              </a:defRPr>
            </a:lvl8pPr>
            <a:lvl9pPr marL="0" indent="0">
              <a:lnSpc>
                <a:spcPct val="100000"/>
              </a:lnSpc>
              <a:spcBef>
                <a:spcPts val="0"/>
              </a:spcBef>
              <a:spcAft>
                <a:spcPts val="0"/>
              </a:spcAft>
              <a:buNone/>
              <a:defRPr sz="800" b="0">
                <a:solidFill>
                  <a:schemeClr val="bg1"/>
                </a:solidFill>
              </a:defRPr>
            </a:lvl9pPr>
          </a:lstStyle>
          <a:p>
            <a:pPr lvl="0"/>
            <a:r>
              <a:rPr lang="en-US"/>
              <a:t>Footnote/Source</a:t>
            </a:r>
          </a:p>
        </p:txBody>
      </p:sp>
      <p:sp>
        <p:nvSpPr>
          <p:cNvPr id="13" name="Fußzeilenplatzhalter 12">
            <a:extLst>
              <a:ext uri="{FF2B5EF4-FFF2-40B4-BE49-F238E27FC236}">
                <a16:creationId xmlns:a16="http://schemas.microsoft.com/office/drawing/2014/main" id="{A667E39B-7540-9CEB-0374-944CA8579721}"/>
              </a:ext>
            </a:extLst>
          </p:cNvPr>
          <p:cNvSpPr>
            <a:spLocks noGrp="1"/>
          </p:cNvSpPr>
          <p:nvPr>
            <p:ph type="ftr" sz="quarter" idx="29"/>
          </p:nvPr>
        </p:nvSpPr>
        <p:spPr bwMode="gray"/>
        <p:txBody>
          <a:bodyPr/>
          <a:lstStyle>
            <a:lvl1pPr>
              <a:defRPr>
                <a:solidFill>
                  <a:schemeClr val="bg1"/>
                </a:solidFill>
              </a:defRPr>
            </a:lvl1pPr>
          </a:lstStyle>
          <a:p>
            <a:r>
              <a:rPr lang="en-US"/>
              <a:t>2025 China Pharmaceutical Industry RUG Meeting</a:t>
            </a:r>
          </a:p>
        </p:txBody>
      </p:sp>
      <p:sp>
        <p:nvSpPr>
          <p:cNvPr id="14" name="Foliennummernplatzhalter 13">
            <a:extLst>
              <a:ext uri="{FF2B5EF4-FFF2-40B4-BE49-F238E27FC236}">
                <a16:creationId xmlns:a16="http://schemas.microsoft.com/office/drawing/2014/main" id="{8232BFC2-647B-B4B6-1EB1-6E9E32ED1994}"/>
              </a:ext>
            </a:extLst>
          </p:cNvPr>
          <p:cNvSpPr>
            <a:spLocks noGrp="1"/>
          </p:cNvSpPr>
          <p:nvPr>
            <p:ph type="sldNum" sz="quarter" idx="30"/>
          </p:nvPr>
        </p:nvSpPr>
        <p:spPr bwMode="gray"/>
        <p:txBody>
          <a:bodyPr/>
          <a:lstStyle>
            <a:lvl1pPr>
              <a:defRPr>
                <a:solidFill>
                  <a:schemeClr val="bg1"/>
                </a:solidFill>
              </a:defRPr>
            </a:lvl1pPr>
          </a:lstStyle>
          <a:p>
            <a:fld id="{DF4E8F9F-5B1F-4F5B-BE49-3245D8C18D9F}" type="slidenum">
              <a:rPr lang="en-US" smtClean="0"/>
              <a:pPr/>
              <a:t>‹#›</a:t>
            </a:fld>
            <a:endParaRPr lang="en-US"/>
          </a:p>
        </p:txBody>
      </p:sp>
      <p:sp>
        <p:nvSpPr>
          <p:cNvPr id="2" name="Text Placeholder 8">
            <a:extLst>
              <a:ext uri="{FF2B5EF4-FFF2-40B4-BE49-F238E27FC236}">
                <a16:creationId xmlns:a16="http://schemas.microsoft.com/office/drawing/2014/main" id="{CB4A65EB-A398-8280-6840-772AD43C343C}"/>
              </a:ext>
            </a:extLst>
          </p:cNvPr>
          <p:cNvSpPr>
            <a:spLocks noGrp="1"/>
          </p:cNvSpPr>
          <p:nvPr>
            <p:ph type="body" sz="quarter" idx="31"/>
          </p:nvPr>
        </p:nvSpPr>
        <p:spPr bwMode="gray">
          <a:xfrm>
            <a:off x="479424" y="6166800"/>
            <a:ext cx="1234800" cy="374400"/>
          </a:xfrm>
          <a: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224" b="224"/>
            </a:stretch>
          </a:blipFill>
        </p:spPr>
        <p:txBody>
          <a:bodyPr/>
          <a:lstStyle>
            <a:lvl1pPr marL="0" indent="0">
              <a:lnSpc>
                <a:spcPct val="100000"/>
              </a:lnSpc>
              <a:spcAft>
                <a:spcPts val="0"/>
              </a:spcAft>
              <a:buFontTx/>
              <a:buNone/>
              <a:defRPr sz="200">
                <a:noFill/>
              </a:defRPr>
            </a:lvl1pPr>
            <a:lvl2pPr marL="0" indent="0">
              <a:lnSpc>
                <a:spcPct val="100000"/>
              </a:lnSpc>
              <a:spcAft>
                <a:spcPts val="0"/>
              </a:spcAft>
              <a:buFontTx/>
              <a:buNone/>
              <a:defRPr sz="200">
                <a:noFill/>
              </a:defRPr>
            </a:lvl2pPr>
            <a:lvl3pPr marL="0" indent="0">
              <a:lnSpc>
                <a:spcPct val="100000"/>
              </a:lnSpc>
              <a:spcAft>
                <a:spcPts val="0"/>
              </a:spcAft>
              <a:buFontTx/>
              <a:buNone/>
              <a:defRPr sz="200">
                <a:noFill/>
              </a:defRPr>
            </a:lvl3pPr>
            <a:lvl4pPr marL="0" indent="0">
              <a:lnSpc>
                <a:spcPct val="100000"/>
              </a:lnSpc>
              <a:spcAft>
                <a:spcPts val="0"/>
              </a:spcAft>
              <a:buFontTx/>
              <a:buNone/>
              <a:defRPr sz="200">
                <a:noFill/>
              </a:defRPr>
            </a:lvl4pPr>
            <a:lvl5pPr marL="0" indent="0">
              <a:lnSpc>
                <a:spcPct val="100000"/>
              </a:lnSpc>
              <a:spcAft>
                <a:spcPts val="0"/>
              </a:spcAft>
              <a:buFontTx/>
              <a:buNone/>
              <a:defRPr sz="200">
                <a:noFill/>
              </a:defRPr>
            </a:lvl5pPr>
          </a:lstStyle>
          <a:p>
            <a:pPr lvl="0"/>
            <a:r>
              <a:rPr lang="de-DE"/>
              <a:t>Mastertextformat bearbeiten</a:t>
            </a:r>
          </a:p>
        </p:txBody>
      </p:sp>
      <p:grpSp>
        <p:nvGrpSpPr>
          <p:cNvPr id="17" name="Group 16">
            <a:extLst>
              <a:ext uri="{FF2B5EF4-FFF2-40B4-BE49-F238E27FC236}">
                <a16:creationId xmlns:a16="http://schemas.microsoft.com/office/drawing/2014/main" id="{B486832A-3F59-AC80-2F13-A64607CB7775}"/>
              </a:ext>
              <a:ext uri="{C183D7F6-B498-43B3-948B-1728B52AA6E4}">
                <adec:decorative xmlns:adec="http://schemas.microsoft.com/office/drawing/2017/decorative" val="1"/>
              </a:ext>
            </a:extLst>
          </p:cNvPr>
          <p:cNvGrpSpPr/>
          <p:nvPr userDrawn="1"/>
        </p:nvGrpSpPr>
        <p:grpSpPr bwMode="gray">
          <a:xfrm>
            <a:off x="-1896888" y="0"/>
            <a:ext cx="1715078" cy="3744416"/>
            <a:chOff x="-1824880" y="2708920"/>
            <a:chExt cx="1715078" cy="3744416"/>
          </a:xfrm>
        </p:grpSpPr>
        <p:sp>
          <p:nvSpPr>
            <p:cNvPr id="18" name="TextBox 17">
              <a:extLst>
                <a:ext uri="{FF2B5EF4-FFF2-40B4-BE49-F238E27FC236}">
                  <a16:creationId xmlns:a16="http://schemas.microsoft.com/office/drawing/2014/main" id="{66E4FF04-A86E-0C54-7F24-DB0EE1782691}"/>
                </a:ext>
              </a:extLst>
            </p:cNvPr>
            <p:cNvSpPr txBox="1"/>
            <p:nvPr userDrawn="1"/>
          </p:nvSpPr>
          <p:spPr bwMode="gray">
            <a:xfrm>
              <a:off x="-1824880" y="2708920"/>
              <a:ext cx="1715078" cy="3744416"/>
            </a:xfrm>
            <a:prstGeom prst="rect">
              <a:avLst/>
            </a:prstGeom>
            <a:solidFill>
              <a:schemeClr val="bg1"/>
            </a:solidFill>
          </p:spPr>
          <p:txBody>
            <a:bodyPr wrap="square" lIns="108000" tIns="108000" rIns="108000" bIns="108000">
              <a:noAutofit/>
            </a:bodyPr>
            <a:lstStyle/>
            <a:p>
              <a:pPr>
                <a:lnSpc>
                  <a:spcPct val="120000"/>
                </a:lnSpc>
                <a:spcAft>
                  <a:spcPts val="600"/>
                </a:spcAft>
              </a:pPr>
              <a:r>
                <a:rPr lang="en-US" sz="1100" b="1">
                  <a:solidFill>
                    <a:schemeClr val="tx1"/>
                  </a:solidFill>
                  <a:effectLst/>
                  <a:latin typeface="+mj-lt"/>
                </a:rPr>
                <a:t>To insert a picture:</a:t>
              </a:r>
            </a:p>
            <a:p>
              <a:pPr marL="144000" indent="-144000">
                <a:lnSpc>
                  <a:spcPct val="120000"/>
                </a:lnSpc>
                <a:spcAft>
                  <a:spcPts val="600"/>
                </a:spcAft>
                <a:buFont typeface="+mj-lt"/>
                <a:buAutoNum type="arabicPeriod"/>
              </a:pPr>
              <a:r>
                <a:rPr lang="en-US" sz="900">
                  <a:solidFill>
                    <a:schemeClr val="tx1"/>
                  </a:solidFill>
                  <a:effectLst/>
                  <a:latin typeface="+mn-lt"/>
                </a:rPr>
                <a:t>Click on the placeholder for pictures</a:t>
              </a:r>
            </a:p>
            <a:p>
              <a:pPr marL="144000" indent="-144000">
                <a:lnSpc>
                  <a:spcPct val="120000"/>
                </a:lnSpc>
                <a:spcAft>
                  <a:spcPts val="600"/>
                </a:spcAft>
                <a:buFont typeface="+mj-lt"/>
                <a:buAutoNum type="arabicPeriod"/>
              </a:pPr>
              <a:r>
                <a:rPr lang="en-US" sz="900">
                  <a:solidFill>
                    <a:schemeClr val="tx1"/>
                  </a:solidFill>
                  <a:effectLst/>
                  <a:latin typeface="+mn-lt"/>
                </a:rPr>
                <a:t>Open the menu “Insert”</a:t>
              </a:r>
            </a:p>
            <a:p>
              <a:pPr marL="144000" indent="-144000">
                <a:lnSpc>
                  <a:spcPct val="120000"/>
                </a:lnSpc>
                <a:spcAft>
                  <a:spcPts val="600"/>
                </a:spcAft>
                <a:buFont typeface="+mj-lt"/>
                <a:buAutoNum type="arabicPeriod"/>
              </a:pPr>
              <a:r>
                <a:rPr lang="en-US" sz="900">
                  <a:solidFill>
                    <a:schemeClr val="tx1"/>
                  </a:solidFill>
                  <a:effectLst/>
                  <a:latin typeface="+mn-lt"/>
                </a:rPr>
                <a:t>Choose “Pictures” and then the corresponding source where the image is located</a:t>
              </a:r>
              <a:endParaRPr lang="en-US" sz="900">
                <a:solidFill>
                  <a:schemeClr val="tx1"/>
                </a:solidFill>
                <a:latin typeface="+mn-lt"/>
              </a:endParaRPr>
            </a:p>
          </p:txBody>
        </p:sp>
        <p:pic>
          <p:nvPicPr>
            <p:cNvPr id="19" name="Picture 18">
              <a:extLst>
                <a:ext uri="{FF2B5EF4-FFF2-40B4-BE49-F238E27FC236}">
                  <a16:creationId xmlns:a16="http://schemas.microsoft.com/office/drawing/2014/main" id="{7DFE41E4-ECEB-A2A1-A286-BCB29F691638}"/>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8843" r="2395" b="2546"/>
            <a:stretch/>
          </p:blipFill>
          <p:spPr bwMode="gray">
            <a:xfrm>
              <a:off x="-1589806" y="4475212"/>
              <a:ext cx="745332" cy="1122804"/>
            </a:xfrm>
            <a:prstGeom prst="roundRect">
              <a:avLst>
                <a:gd name="adj" fmla="val 3514"/>
              </a:avLst>
            </a:prstGeom>
          </p:spPr>
        </p:pic>
        <p:sp>
          <p:nvSpPr>
            <p:cNvPr id="20" name="TextBox 19">
              <a:extLst>
                <a:ext uri="{FF2B5EF4-FFF2-40B4-BE49-F238E27FC236}">
                  <a16:creationId xmlns:a16="http://schemas.microsoft.com/office/drawing/2014/main" id="{60BB963A-B8DB-ADCF-209D-23D0816454B4}"/>
                </a:ext>
              </a:extLst>
            </p:cNvPr>
            <p:cNvSpPr txBox="1"/>
            <p:nvPr userDrawn="1"/>
          </p:nvSpPr>
          <p:spPr bwMode="gray">
            <a:xfrm>
              <a:off x="-1824880" y="5589240"/>
              <a:ext cx="1715078" cy="864096"/>
            </a:xfrm>
            <a:prstGeom prst="rect">
              <a:avLst/>
            </a:prstGeom>
            <a:noFill/>
          </p:spPr>
          <p:txBody>
            <a:bodyPr wrap="square" lIns="108000" tIns="108000" rIns="108000" bIns="108000">
              <a:noAutofit/>
            </a:bodyPr>
            <a:lstStyle/>
            <a:p>
              <a:pPr marL="144000" indent="-144000">
                <a:spcAft>
                  <a:spcPts val="600"/>
                </a:spcAft>
                <a:buFont typeface="+mj-lt"/>
                <a:buAutoNum type="arabicPeriod" startAt="4"/>
              </a:pPr>
              <a:r>
                <a:rPr lang="en-US" sz="900">
                  <a:solidFill>
                    <a:schemeClr val="tx1"/>
                  </a:solidFill>
                  <a:effectLst/>
                  <a:latin typeface="+mn-lt"/>
                </a:rPr>
                <a:t>Now the image has </a:t>
              </a:r>
              <a:br>
                <a:rPr lang="en-US" sz="900">
                  <a:solidFill>
                    <a:schemeClr val="tx1"/>
                  </a:solidFill>
                  <a:effectLst/>
                  <a:latin typeface="+mn-lt"/>
                </a:rPr>
              </a:br>
              <a:r>
                <a:rPr lang="en-US" sz="900">
                  <a:solidFill>
                    <a:schemeClr val="tx1"/>
                  </a:solidFill>
                  <a:effectLst/>
                  <a:latin typeface="+mn-lt"/>
                </a:rPr>
                <a:t>been loaded into the </a:t>
              </a:r>
              <a:br>
                <a:rPr lang="en-US" sz="900">
                  <a:solidFill>
                    <a:schemeClr val="tx1"/>
                  </a:solidFill>
                  <a:effectLst/>
                  <a:latin typeface="+mn-lt"/>
                </a:rPr>
              </a:br>
              <a:r>
                <a:rPr lang="en-US" sz="900">
                  <a:solidFill>
                    <a:schemeClr val="tx1"/>
                  </a:solidFill>
                  <a:effectLst/>
                  <a:latin typeface="+mn-lt"/>
                </a:rPr>
                <a:t>placeholder.</a:t>
              </a:r>
              <a:endParaRPr lang="en-US" sz="900">
                <a:solidFill>
                  <a:schemeClr val="tx1"/>
                </a:solidFill>
                <a:latin typeface="+mn-lt"/>
              </a:endParaRPr>
            </a:p>
          </p:txBody>
        </p:sp>
      </p:grpSp>
    </p:spTree>
    <p:extLst>
      <p:ext uri="{BB962C8B-B14F-4D97-AF65-F5344CB8AC3E}">
        <p14:creationId xmlns:p14="http://schemas.microsoft.com/office/powerpoint/2010/main" val="935245917"/>
      </p:ext>
    </p:extLst>
  </p:cSld>
  <p:clrMapOvr>
    <a:masterClrMapping/>
  </p:clrMapOvr>
  <p:extLst>
    <p:ext uri="{DCECCB84-F9BA-43D5-87BE-67443E8EF086}">
      <p15:sldGuideLst xmlns:p15="http://schemas.microsoft.com/office/powerpoint/2012/main">
        <p15:guide id="1" pos="3931" userDrawn="1">
          <p15:clr>
            <a:srgbClr val="FBAE40"/>
          </p15:clr>
        </p15:guide>
        <p15:guide id="2" pos="3749" userDrawn="1">
          <p15:clr>
            <a:srgbClr val="FBAE40"/>
          </p15:clr>
        </p15:guide>
        <p15:guide id="3" orient="horz" pos="1298" userDrawn="1">
          <p15:clr>
            <a:srgbClr val="FBAE40"/>
          </p15:clr>
        </p15:guide>
        <p15:guide id="4"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ey message and image division (2)">
    <p:spTree>
      <p:nvGrpSpPr>
        <p:cNvPr id="1" name=""/>
        <p:cNvGrpSpPr/>
        <p:nvPr/>
      </p:nvGrpSpPr>
      <p:grpSpPr>
        <a:xfrm>
          <a:off x="0" y="0"/>
          <a:ext cx="0" cy="0"/>
          <a:chOff x="0" y="0"/>
          <a:chExt cx="0" cy="0"/>
        </a:xfrm>
      </p:grpSpPr>
      <p:sp>
        <p:nvSpPr>
          <p:cNvPr id="4" name="Bildplatzhalter 10">
            <a:extLst>
              <a:ext uri="{FF2B5EF4-FFF2-40B4-BE49-F238E27FC236}">
                <a16:creationId xmlns:a16="http://schemas.microsoft.com/office/drawing/2014/main" id="{6F9AA895-08EE-571D-61F7-0086C0A8BE7C}"/>
              </a:ext>
            </a:extLst>
          </p:cNvPr>
          <p:cNvSpPr>
            <a:spLocks noGrp="1"/>
          </p:cNvSpPr>
          <p:nvPr>
            <p:ph type="pic" sz="quarter" idx="10" hasCustomPrompt="1"/>
          </p:nvPr>
        </p:nvSpPr>
        <p:spPr bwMode="ltGray">
          <a:xfrm>
            <a:off x="0" y="0"/>
            <a:ext cx="8148637" cy="6858000"/>
          </a:xfrm>
          <a:solidFill>
            <a:schemeClr val="bg2"/>
          </a:solidFill>
        </p:spPr>
        <p:txBody>
          <a:bodyPr tIns="1080000" anchor="ctr" anchorCtr="0"/>
          <a:lstStyle>
            <a:lvl1pPr marL="0" indent="0" algn="ctr">
              <a:spcBef>
                <a:spcPts val="0"/>
              </a:spcBef>
              <a:spcAft>
                <a:spcPts val="0"/>
              </a:spcAft>
              <a:buFontTx/>
              <a:buNone/>
              <a:tabLst/>
              <a:defRPr sz="1200" b="0">
                <a:solidFill>
                  <a:schemeClr val="bg1"/>
                </a:solidFill>
              </a:defRPr>
            </a:lvl1pPr>
            <a:lvl2pPr marL="0" indent="0" algn="ctr">
              <a:spcBef>
                <a:spcPts val="0"/>
              </a:spcBef>
              <a:spcAft>
                <a:spcPts val="0"/>
              </a:spcAft>
              <a:buFontTx/>
              <a:buNone/>
              <a:tabLst/>
              <a:defRPr sz="1200" b="0"/>
            </a:lvl2pPr>
            <a:lvl3pPr marL="0" indent="0" algn="ctr">
              <a:spcBef>
                <a:spcPts val="0"/>
              </a:spcBef>
              <a:spcAft>
                <a:spcPts val="0"/>
              </a:spcAft>
              <a:buFontTx/>
              <a:buNone/>
              <a:tabLst/>
              <a:defRPr sz="1200" b="0"/>
            </a:lvl3pPr>
            <a:lvl4pPr marL="0" indent="0" algn="ctr">
              <a:spcBef>
                <a:spcPts val="0"/>
              </a:spcBef>
              <a:spcAft>
                <a:spcPts val="0"/>
              </a:spcAft>
              <a:buFontTx/>
              <a:buNone/>
              <a:tabLst/>
              <a:defRPr sz="1200" b="0"/>
            </a:lvl4pPr>
            <a:lvl5pPr marL="0" indent="0" algn="ctr">
              <a:spcBef>
                <a:spcPts val="0"/>
              </a:spcBef>
              <a:spcAft>
                <a:spcPts val="0"/>
              </a:spcAft>
              <a:buFontTx/>
              <a:buNone/>
              <a:tabLst/>
              <a:defRPr sz="1200" b="0"/>
            </a:lvl5pPr>
            <a:lvl6pPr marL="0" indent="0" algn="ctr">
              <a:spcBef>
                <a:spcPts val="0"/>
              </a:spcBef>
              <a:spcAft>
                <a:spcPts val="0"/>
              </a:spcAft>
              <a:buFontTx/>
              <a:buNone/>
              <a:tabLst/>
              <a:defRPr sz="1200" b="0"/>
            </a:lvl6pPr>
            <a:lvl7pPr marL="0" indent="0" algn="ctr">
              <a:spcBef>
                <a:spcPts val="0"/>
              </a:spcBef>
              <a:spcAft>
                <a:spcPts val="0"/>
              </a:spcAft>
              <a:buFontTx/>
              <a:buNone/>
              <a:tabLst/>
              <a:defRPr sz="1200" b="0"/>
            </a:lvl7pPr>
            <a:lvl8pPr marL="0" indent="0" algn="ctr">
              <a:spcBef>
                <a:spcPts val="0"/>
              </a:spcBef>
              <a:spcAft>
                <a:spcPts val="0"/>
              </a:spcAft>
              <a:buFontTx/>
              <a:buNone/>
              <a:tabLst/>
              <a:defRPr sz="1200" b="0"/>
            </a:lvl8pPr>
            <a:lvl9pPr marL="0" indent="0" algn="ctr">
              <a:spcBef>
                <a:spcPts val="0"/>
              </a:spcBef>
              <a:spcAft>
                <a:spcPts val="0"/>
              </a:spcAft>
              <a:buFontTx/>
              <a:buNone/>
              <a:tabLst/>
              <a:defRPr sz="1200" b="0"/>
            </a:lvl9pPr>
          </a:lstStyle>
          <a:p>
            <a:r>
              <a:rPr lang="en-US"/>
              <a:t>Bild hinzufügen per </a:t>
            </a:r>
            <a:br>
              <a:rPr lang="en-US"/>
            </a:br>
            <a:r>
              <a:rPr lang="en-US"/>
              <a:t>Klick auf das Symbol</a:t>
            </a:r>
          </a:p>
        </p:txBody>
      </p:sp>
      <p:sp>
        <p:nvSpPr>
          <p:cNvPr id="12" name="Bildplatzhalter 10">
            <a:extLst>
              <a:ext uri="{FF2B5EF4-FFF2-40B4-BE49-F238E27FC236}">
                <a16:creationId xmlns:a16="http://schemas.microsoft.com/office/drawing/2014/main" id="{4FBDAE19-EEFC-C0FF-2C91-7610E4715477}"/>
              </a:ext>
            </a:extLst>
          </p:cNvPr>
          <p:cNvSpPr>
            <a:spLocks noGrp="1"/>
          </p:cNvSpPr>
          <p:nvPr>
            <p:ph type="pic" sz="quarter" idx="21" hasCustomPrompt="1"/>
          </p:nvPr>
        </p:nvSpPr>
        <p:spPr bwMode="ltGray">
          <a:xfrm>
            <a:off x="8148638" y="0"/>
            <a:ext cx="4043362" cy="6858000"/>
          </a:xfrm>
          <a:solidFill>
            <a:schemeClr val="bg2"/>
          </a:solidFill>
        </p:spPr>
        <p:txBody>
          <a:bodyPr tIns="720000" anchor="ctr" anchorCtr="0"/>
          <a:lstStyle>
            <a:lvl1pPr marL="0" indent="0" algn="ctr">
              <a:spcBef>
                <a:spcPts val="0"/>
              </a:spcBef>
              <a:spcAft>
                <a:spcPts val="0"/>
              </a:spcAft>
              <a:buFontTx/>
              <a:buNone/>
              <a:tabLst/>
              <a:defRPr sz="1200" b="0">
                <a:solidFill>
                  <a:schemeClr val="bg1"/>
                </a:solidFill>
              </a:defRPr>
            </a:lvl1pPr>
            <a:lvl2pPr marL="0" indent="0" algn="ctr">
              <a:spcBef>
                <a:spcPts val="0"/>
              </a:spcBef>
              <a:spcAft>
                <a:spcPts val="0"/>
              </a:spcAft>
              <a:buFontTx/>
              <a:buNone/>
              <a:tabLst/>
              <a:defRPr sz="1200" b="0">
                <a:solidFill>
                  <a:schemeClr val="bg1"/>
                </a:solidFill>
              </a:defRPr>
            </a:lvl2pPr>
            <a:lvl3pPr marL="0" indent="0" algn="ctr">
              <a:spcBef>
                <a:spcPts val="0"/>
              </a:spcBef>
              <a:spcAft>
                <a:spcPts val="0"/>
              </a:spcAft>
              <a:buFontTx/>
              <a:buNone/>
              <a:tabLst/>
              <a:defRPr sz="1200" b="0">
                <a:solidFill>
                  <a:schemeClr val="bg1"/>
                </a:solidFill>
              </a:defRPr>
            </a:lvl3pPr>
            <a:lvl4pPr marL="0" indent="0" algn="ctr">
              <a:spcBef>
                <a:spcPts val="0"/>
              </a:spcBef>
              <a:spcAft>
                <a:spcPts val="0"/>
              </a:spcAft>
              <a:buFontTx/>
              <a:buNone/>
              <a:tabLst/>
              <a:defRPr sz="1200" b="0">
                <a:solidFill>
                  <a:schemeClr val="bg1"/>
                </a:solidFill>
              </a:defRPr>
            </a:lvl4pPr>
            <a:lvl5pPr marL="0" indent="0" algn="ctr">
              <a:spcBef>
                <a:spcPts val="0"/>
              </a:spcBef>
              <a:spcAft>
                <a:spcPts val="0"/>
              </a:spcAft>
              <a:buFontTx/>
              <a:buNone/>
              <a:tabLst/>
              <a:defRPr sz="1200" b="0">
                <a:solidFill>
                  <a:schemeClr val="bg1"/>
                </a:solidFill>
              </a:defRPr>
            </a:lvl5pPr>
            <a:lvl6pPr marL="0" indent="0" algn="ctr">
              <a:spcBef>
                <a:spcPts val="0"/>
              </a:spcBef>
              <a:spcAft>
                <a:spcPts val="0"/>
              </a:spcAft>
              <a:buFontTx/>
              <a:buNone/>
              <a:tabLst/>
              <a:defRPr sz="1200" b="0">
                <a:solidFill>
                  <a:schemeClr val="bg1"/>
                </a:solidFill>
              </a:defRPr>
            </a:lvl6pPr>
            <a:lvl7pPr marL="0" indent="0" algn="ctr">
              <a:spcBef>
                <a:spcPts val="0"/>
              </a:spcBef>
              <a:spcAft>
                <a:spcPts val="0"/>
              </a:spcAft>
              <a:buFontTx/>
              <a:buNone/>
              <a:tabLst/>
              <a:defRPr sz="1200" b="0">
                <a:solidFill>
                  <a:schemeClr val="bg1"/>
                </a:solidFill>
              </a:defRPr>
            </a:lvl7pPr>
            <a:lvl8pPr marL="0" indent="0" algn="ctr">
              <a:spcBef>
                <a:spcPts val="0"/>
              </a:spcBef>
              <a:spcAft>
                <a:spcPts val="0"/>
              </a:spcAft>
              <a:buFontTx/>
              <a:buNone/>
              <a:tabLst/>
              <a:defRPr sz="1200" b="0">
                <a:solidFill>
                  <a:schemeClr val="bg1"/>
                </a:solidFill>
              </a:defRPr>
            </a:lvl8pPr>
            <a:lvl9pPr marL="0" indent="0" algn="ctr">
              <a:spcBef>
                <a:spcPts val="0"/>
              </a:spcBef>
              <a:spcAft>
                <a:spcPts val="0"/>
              </a:spcAft>
              <a:buFontTx/>
              <a:buNone/>
              <a:tabLst/>
              <a:defRPr sz="1200" b="0">
                <a:solidFill>
                  <a:schemeClr val="bg1"/>
                </a:solidFill>
              </a:defRPr>
            </a:lvl9pPr>
          </a:lstStyle>
          <a:p>
            <a:pPr lvl="0"/>
            <a:r>
              <a:rPr lang="en-US"/>
              <a:t>Add picture</a:t>
            </a:r>
          </a:p>
        </p:txBody>
      </p:sp>
      <p:sp>
        <p:nvSpPr>
          <p:cNvPr id="7" name="Textplatzhalter 6">
            <a:extLst>
              <a:ext uri="{FF2B5EF4-FFF2-40B4-BE49-F238E27FC236}">
                <a16:creationId xmlns:a16="http://schemas.microsoft.com/office/drawing/2014/main" id="{BB5806D4-1E90-A7C2-8212-91BE93E8EF72}"/>
              </a:ext>
            </a:extLst>
          </p:cNvPr>
          <p:cNvSpPr>
            <a:spLocks noGrp="1"/>
          </p:cNvSpPr>
          <p:nvPr>
            <p:ph type="body" sz="quarter" idx="18" hasCustomPrompt="1"/>
          </p:nvPr>
        </p:nvSpPr>
        <p:spPr bwMode="gray">
          <a:xfrm>
            <a:off x="479425" y="1412874"/>
            <a:ext cx="7380288" cy="4392000"/>
          </a:xfrm>
        </p:spPr>
        <p:txBody>
          <a:bodyPr/>
          <a:lstStyle>
            <a:lvl1pPr marL="0" indent="0">
              <a:lnSpc>
                <a:spcPct val="120000"/>
              </a:lnSpc>
              <a:spcAft>
                <a:spcPts val="0"/>
              </a:spcAft>
              <a:buNone/>
              <a:defRPr sz="3200" b="1">
                <a:solidFill>
                  <a:schemeClr val="bg1"/>
                </a:solidFill>
                <a:latin typeface="+mj-lt"/>
              </a:defRPr>
            </a:lvl1pPr>
            <a:lvl2pPr marL="0" indent="0">
              <a:lnSpc>
                <a:spcPct val="120000"/>
              </a:lnSpc>
              <a:spcAft>
                <a:spcPts val="0"/>
              </a:spcAft>
              <a:buNone/>
              <a:defRPr sz="3200" b="1">
                <a:solidFill>
                  <a:schemeClr val="tx2"/>
                </a:solidFill>
                <a:latin typeface="+mj-lt"/>
              </a:defRPr>
            </a:lvl2pPr>
            <a:lvl3pPr marL="0" indent="0">
              <a:lnSpc>
                <a:spcPct val="120000"/>
              </a:lnSpc>
              <a:spcAft>
                <a:spcPts val="0"/>
              </a:spcAft>
              <a:buNone/>
              <a:defRPr sz="3200" b="1">
                <a:solidFill>
                  <a:schemeClr val="tx2"/>
                </a:solidFill>
                <a:latin typeface="+mj-lt"/>
              </a:defRPr>
            </a:lvl3pPr>
            <a:lvl4pPr marL="0" indent="0">
              <a:lnSpc>
                <a:spcPct val="120000"/>
              </a:lnSpc>
              <a:spcAft>
                <a:spcPts val="0"/>
              </a:spcAft>
              <a:buNone/>
              <a:defRPr sz="3200" b="1">
                <a:solidFill>
                  <a:schemeClr val="tx2"/>
                </a:solidFill>
                <a:latin typeface="+mj-lt"/>
              </a:defRPr>
            </a:lvl4pPr>
            <a:lvl5pPr marL="0" indent="0">
              <a:lnSpc>
                <a:spcPct val="120000"/>
              </a:lnSpc>
              <a:spcAft>
                <a:spcPts val="0"/>
              </a:spcAft>
              <a:buNone/>
              <a:defRPr sz="3200" b="1">
                <a:solidFill>
                  <a:schemeClr val="tx2"/>
                </a:solidFill>
                <a:latin typeface="+mj-lt"/>
              </a:defRPr>
            </a:lvl5pPr>
            <a:lvl6pPr marL="0" indent="0">
              <a:lnSpc>
                <a:spcPct val="120000"/>
              </a:lnSpc>
              <a:spcAft>
                <a:spcPts val="0"/>
              </a:spcAft>
              <a:buNone/>
              <a:defRPr sz="3200" b="1">
                <a:solidFill>
                  <a:schemeClr val="tx2"/>
                </a:solidFill>
                <a:latin typeface="+mj-lt"/>
              </a:defRPr>
            </a:lvl6pPr>
            <a:lvl7pPr marL="0" indent="0">
              <a:lnSpc>
                <a:spcPct val="120000"/>
              </a:lnSpc>
              <a:spcAft>
                <a:spcPts val="0"/>
              </a:spcAft>
              <a:buNone/>
              <a:defRPr sz="3200" b="1">
                <a:solidFill>
                  <a:schemeClr val="tx2"/>
                </a:solidFill>
                <a:latin typeface="+mj-lt"/>
              </a:defRPr>
            </a:lvl7pPr>
            <a:lvl8pPr marL="0" indent="0">
              <a:lnSpc>
                <a:spcPct val="120000"/>
              </a:lnSpc>
              <a:spcAft>
                <a:spcPts val="0"/>
              </a:spcAft>
              <a:buNone/>
              <a:defRPr sz="3200" b="1">
                <a:solidFill>
                  <a:schemeClr val="tx2"/>
                </a:solidFill>
                <a:latin typeface="+mj-lt"/>
              </a:defRPr>
            </a:lvl8pPr>
            <a:lvl9pPr marL="0" indent="0">
              <a:lnSpc>
                <a:spcPct val="120000"/>
              </a:lnSpc>
              <a:spcAft>
                <a:spcPts val="0"/>
              </a:spcAft>
              <a:buNone/>
              <a:defRPr sz="3200" b="1">
                <a:solidFill>
                  <a:schemeClr val="tx2"/>
                </a:solidFill>
                <a:latin typeface="+mj-lt"/>
              </a:defRPr>
            </a:lvl9pPr>
          </a:lstStyle>
          <a:p>
            <a:pPr lvl="0"/>
            <a:r>
              <a:rPr lang="en-US"/>
              <a:t>Edit text by clicking. Use the "Increase/decrease list level" buttons on the Start tab to switch between the set up text levels.</a:t>
            </a:r>
          </a:p>
          <a:p>
            <a:pPr lvl="1"/>
            <a:r>
              <a:rPr lang="en-US"/>
              <a:t>Second level</a:t>
            </a:r>
          </a:p>
        </p:txBody>
      </p:sp>
      <p:sp>
        <p:nvSpPr>
          <p:cNvPr id="8" name="Textplatzhalter 7"/>
          <p:cNvSpPr>
            <a:spLocks noGrp="1"/>
          </p:cNvSpPr>
          <p:nvPr>
            <p:ph type="body" sz="quarter" idx="13" hasCustomPrompt="1"/>
          </p:nvPr>
        </p:nvSpPr>
        <p:spPr bwMode="gray">
          <a:xfrm>
            <a:off x="480000" y="5805280"/>
            <a:ext cx="7380000" cy="144000"/>
          </a:xfrm>
        </p:spPr>
        <p:txBody>
          <a:bodyPr anchor="b"/>
          <a:lstStyle>
            <a:lvl1pPr marL="0" indent="0">
              <a:lnSpc>
                <a:spcPct val="100000"/>
              </a:lnSpc>
              <a:spcBef>
                <a:spcPts val="0"/>
              </a:spcBef>
              <a:spcAft>
                <a:spcPts val="0"/>
              </a:spcAft>
              <a:buFont typeface="Arial" panose="020B0604020202020204" pitchFamily="34" charset="0"/>
              <a:buNone/>
              <a:defRPr sz="800" b="0">
                <a:solidFill>
                  <a:schemeClr val="bg1"/>
                </a:solidFill>
              </a:defRPr>
            </a:lvl1pPr>
            <a:lvl2pPr marL="0" indent="0">
              <a:lnSpc>
                <a:spcPct val="100000"/>
              </a:lnSpc>
              <a:spcBef>
                <a:spcPts val="0"/>
              </a:spcBef>
              <a:spcAft>
                <a:spcPts val="0"/>
              </a:spcAft>
              <a:buFont typeface="Arial" panose="020B0604020202020204" pitchFamily="34" charset="0"/>
              <a:buNone/>
              <a:defRPr sz="800" b="0">
                <a:solidFill>
                  <a:schemeClr val="bg1"/>
                </a:solidFill>
              </a:defRPr>
            </a:lvl2pPr>
            <a:lvl3pPr marL="0" indent="0">
              <a:lnSpc>
                <a:spcPct val="100000"/>
              </a:lnSpc>
              <a:spcBef>
                <a:spcPts val="0"/>
              </a:spcBef>
              <a:spcAft>
                <a:spcPts val="0"/>
              </a:spcAft>
              <a:buNone/>
              <a:defRPr sz="800" b="0">
                <a:solidFill>
                  <a:schemeClr val="bg1"/>
                </a:solidFill>
              </a:defRPr>
            </a:lvl3pPr>
            <a:lvl4pPr marL="0" indent="0">
              <a:lnSpc>
                <a:spcPct val="100000"/>
              </a:lnSpc>
              <a:spcBef>
                <a:spcPts val="0"/>
              </a:spcBef>
              <a:spcAft>
                <a:spcPts val="0"/>
              </a:spcAft>
              <a:buNone/>
              <a:defRPr sz="800" b="0">
                <a:solidFill>
                  <a:schemeClr val="bg1"/>
                </a:solidFill>
              </a:defRPr>
            </a:lvl4pPr>
            <a:lvl5pPr marL="0" indent="0">
              <a:lnSpc>
                <a:spcPct val="100000"/>
              </a:lnSpc>
              <a:spcBef>
                <a:spcPts val="0"/>
              </a:spcBef>
              <a:spcAft>
                <a:spcPts val="0"/>
              </a:spcAft>
              <a:buNone/>
              <a:defRPr sz="800" b="0">
                <a:solidFill>
                  <a:schemeClr val="bg1"/>
                </a:solidFill>
              </a:defRPr>
            </a:lvl5pPr>
            <a:lvl6pPr marL="0" indent="0">
              <a:lnSpc>
                <a:spcPct val="100000"/>
              </a:lnSpc>
              <a:spcBef>
                <a:spcPts val="0"/>
              </a:spcBef>
              <a:spcAft>
                <a:spcPts val="0"/>
              </a:spcAft>
              <a:buNone/>
              <a:defRPr sz="800" b="0">
                <a:solidFill>
                  <a:schemeClr val="bg1"/>
                </a:solidFill>
              </a:defRPr>
            </a:lvl6pPr>
            <a:lvl7pPr marL="0" indent="0">
              <a:lnSpc>
                <a:spcPct val="100000"/>
              </a:lnSpc>
              <a:spcBef>
                <a:spcPts val="0"/>
              </a:spcBef>
              <a:spcAft>
                <a:spcPts val="0"/>
              </a:spcAft>
              <a:buNone/>
              <a:defRPr sz="800" b="0">
                <a:solidFill>
                  <a:schemeClr val="bg1"/>
                </a:solidFill>
              </a:defRPr>
            </a:lvl7pPr>
            <a:lvl8pPr marL="0" indent="0">
              <a:lnSpc>
                <a:spcPct val="100000"/>
              </a:lnSpc>
              <a:spcBef>
                <a:spcPts val="0"/>
              </a:spcBef>
              <a:spcAft>
                <a:spcPts val="0"/>
              </a:spcAft>
              <a:buNone/>
              <a:defRPr sz="800" b="0">
                <a:solidFill>
                  <a:schemeClr val="bg1"/>
                </a:solidFill>
              </a:defRPr>
            </a:lvl8pPr>
            <a:lvl9pPr marL="0" indent="0">
              <a:lnSpc>
                <a:spcPct val="100000"/>
              </a:lnSpc>
              <a:spcBef>
                <a:spcPts val="0"/>
              </a:spcBef>
              <a:spcAft>
                <a:spcPts val="0"/>
              </a:spcAft>
              <a:buNone/>
              <a:defRPr sz="800" b="0">
                <a:solidFill>
                  <a:schemeClr val="bg1"/>
                </a:solidFill>
              </a:defRPr>
            </a:lvl9pPr>
          </a:lstStyle>
          <a:p>
            <a:pPr lvl="0"/>
            <a:r>
              <a:rPr lang="en-US"/>
              <a:t>Footnote/Source</a:t>
            </a:r>
          </a:p>
        </p:txBody>
      </p:sp>
      <p:sp>
        <p:nvSpPr>
          <p:cNvPr id="14" name="Foliennummernplatzhalter 13">
            <a:extLst>
              <a:ext uri="{FF2B5EF4-FFF2-40B4-BE49-F238E27FC236}">
                <a16:creationId xmlns:a16="http://schemas.microsoft.com/office/drawing/2014/main" id="{2C16D604-692B-A946-0EC8-16D8E62D24EC}"/>
              </a:ext>
            </a:extLst>
          </p:cNvPr>
          <p:cNvSpPr>
            <a:spLocks noGrp="1"/>
          </p:cNvSpPr>
          <p:nvPr>
            <p:ph type="sldNum" sz="quarter" idx="30"/>
          </p:nvPr>
        </p:nvSpPr>
        <p:spPr bwMode="gray"/>
        <p:txBody>
          <a:bodyPr/>
          <a:lstStyle>
            <a:lvl1pPr>
              <a:defRPr>
                <a:solidFill>
                  <a:schemeClr val="bg1"/>
                </a:solidFill>
              </a:defRPr>
            </a:lvl1pPr>
          </a:lstStyle>
          <a:p>
            <a:fld id="{DF4E8F9F-5B1F-4F5B-BE49-3245D8C18D9F}" type="slidenum">
              <a:rPr lang="en-US" smtClean="0"/>
              <a:pPr/>
              <a:t>‹#›</a:t>
            </a:fld>
            <a:endParaRPr lang="en-US"/>
          </a:p>
        </p:txBody>
      </p:sp>
      <p:sp>
        <p:nvSpPr>
          <p:cNvPr id="3" name="Fußzeilenplatzhalter 2">
            <a:extLst>
              <a:ext uri="{FF2B5EF4-FFF2-40B4-BE49-F238E27FC236}">
                <a16:creationId xmlns:a16="http://schemas.microsoft.com/office/drawing/2014/main" id="{29E334AD-D29B-7211-26D3-B8B8A73BFA0B}"/>
              </a:ext>
            </a:extLst>
          </p:cNvPr>
          <p:cNvSpPr>
            <a:spLocks noGrp="1"/>
          </p:cNvSpPr>
          <p:nvPr>
            <p:ph type="ftr" sz="quarter" idx="31"/>
          </p:nvPr>
        </p:nvSpPr>
        <p:spPr bwMode="gray"/>
        <p:txBody>
          <a:bodyPr/>
          <a:lstStyle>
            <a:lvl1pPr>
              <a:defRPr>
                <a:solidFill>
                  <a:schemeClr val="bg1"/>
                </a:solidFill>
              </a:defRPr>
            </a:lvl1pPr>
          </a:lstStyle>
          <a:p>
            <a:r>
              <a:rPr lang="en-US"/>
              <a:t>2025 China Pharmaceutical Industry RUG Meeting</a:t>
            </a:r>
          </a:p>
        </p:txBody>
      </p:sp>
      <p:sp>
        <p:nvSpPr>
          <p:cNvPr id="2" name="Text Placeholder 8">
            <a:extLst>
              <a:ext uri="{FF2B5EF4-FFF2-40B4-BE49-F238E27FC236}">
                <a16:creationId xmlns:a16="http://schemas.microsoft.com/office/drawing/2014/main" id="{AA49972D-F9C7-9152-B19D-7D4EB031A5D2}"/>
              </a:ext>
            </a:extLst>
          </p:cNvPr>
          <p:cNvSpPr>
            <a:spLocks noGrp="1"/>
          </p:cNvSpPr>
          <p:nvPr>
            <p:ph type="body" sz="quarter" idx="32"/>
          </p:nvPr>
        </p:nvSpPr>
        <p:spPr bwMode="gray">
          <a:xfrm>
            <a:off x="479424" y="6166800"/>
            <a:ext cx="1234800" cy="374400"/>
          </a:xfrm>
          <a: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224" b="224"/>
            </a:stretch>
          </a:blipFill>
        </p:spPr>
        <p:txBody>
          <a:bodyPr/>
          <a:lstStyle>
            <a:lvl1pPr marL="0" indent="0">
              <a:lnSpc>
                <a:spcPct val="100000"/>
              </a:lnSpc>
              <a:spcAft>
                <a:spcPts val="0"/>
              </a:spcAft>
              <a:buFontTx/>
              <a:buNone/>
              <a:defRPr sz="200">
                <a:noFill/>
              </a:defRPr>
            </a:lvl1pPr>
            <a:lvl2pPr marL="0" indent="0">
              <a:lnSpc>
                <a:spcPct val="100000"/>
              </a:lnSpc>
              <a:spcAft>
                <a:spcPts val="0"/>
              </a:spcAft>
              <a:buFontTx/>
              <a:buNone/>
              <a:defRPr sz="200">
                <a:noFill/>
              </a:defRPr>
            </a:lvl2pPr>
            <a:lvl3pPr marL="0" indent="0">
              <a:lnSpc>
                <a:spcPct val="100000"/>
              </a:lnSpc>
              <a:spcAft>
                <a:spcPts val="0"/>
              </a:spcAft>
              <a:buFontTx/>
              <a:buNone/>
              <a:defRPr sz="200">
                <a:noFill/>
              </a:defRPr>
            </a:lvl3pPr>
            <a:lvl4pPr marL="0" indent="0">
              <a:lnSpc>
                <a:spcPct val="100000"/>
              </a:lnSpc>
              <a:spcAft>
                <a:spcPts val="0"/>
              </a:spcAft>
              <a:buFontTx/>
              <a:buNone/>
              <a:defRPr sz="200">
                <a:noFill/>
              </a:defRPr>
            </a:lvl4pPr>
            <a:lvl5pPr marL="0" indent="0">
              <a:lnSpc>
                <a:spcPct val="100000"/>
              </a:lnSpc>
              <a:spcAft>
                <a:spcPts val="0"/>
              </a:spcAft>
              <a:buFontTx/>
              <a:buNone/>
              <a:defRPr sz="200">
                <a:noFill/>
              </a:defRPr>
            </a:lvl5pPr>
          </a:lstStyle>
          <a:p>
            <a:pPr lvl="0"/>
            <a:r>
              <a:rPr lang="de-DE"/>
              <a:t>Mastertextformat bearbeiten</a:t>
            </a:r>
          </a:p>
        </p:txBody>
      </p:sp>
      <p:grpSp>
        <p:nvGrpSpPr>
          <p:cNvPr id="17" name="Group 16">
            <a:extLst>
              <a:ext uri="{FF2B5EF4-FFF2-40B4-BE49-F238E27FC236}">
                <a16:creationId xmlns:a16="http://schemas.microsoft.com/office/drawing/2014/main" id="{DCF59E70-0AA5-7D95-51CA-468698922E0C}"/>
              </a:ext>
              <a:ext uri="{C183D7F6-B498-43B3-948B-1728B52AA6E4}">
                <adec:decorative xmlns:adec="http://schemas.microsoft.com/office/drawing/2017/decorative" val="1"/>
              </a:ext>
            </a:extLst>
          </p:cNvPr>
          <p:cNvGrpSpPr/>
          <p:nvPr userDrawn="1"/>
        </p:nvGrpSpPr>
        <p:grpSpPr bwMode="gray">
          <a:xfrm>
            <a:off x="-1896888" y="0"/>
            <a:ext cx="1715078" cy="3744416"/>
            <a:chOff x="-1824880" y="2708920"/>
            <a:chExt cx="1715078" cy="3744416"/>
          </a:xfrm>
        </p:grpSpPr>
        <p:sp>
          <p:nvSpPr>
            <p:cNvPr id="18" name="TextBox 17">
              <a:extLst>
                <a:ext uri="{FF2B5EF4-FFF2-40B4-BE49-F238E27FC236}">
                  <a16:creationId xmlns:a16="http://schemas.microsoft.com/office/drawing/2014/main" id="{F2DB1682-7A9E-32ED-89E1-35FD5DD053E4}"/>
                </a:ext>
              </a:extLst>
            </p:cNvPr>
            <p:cNvSpPr txBox="1"/>
            <p:nvPr userDrawn="1"/>
          </p:nvSpPr>
          <p:spPr bwMode="gray">
            <a:xfrm>
              <a:off x="-1824880" y="2708920"/>
              <a:ext cx="1715078" cy="3744416"/>
            </a:xfrm>
            <a:prstGeom prst="rect">
              <a:avLst/>
            </a:prstGeom>
            <a:solidFill>
              <a:schemeClr val="bg1"/>
            </a:solidFill>
          </p:spPr>
          <p:txBody>
            <a:bodyPr wrap="square" lIns="108000" tIns="108000" rIns="108000" bIns="108000">
              <a:noAutofit/>
            </a:bodyPr>
            <a:lstStyle/>
            <a:p>
              <a:pPr>
                <a:lnSpc>
                  <a:spcPct val="120000"/>
                </a:lnSpc>
                <a:spcAft>
                  <a:spcPts val="600"/>
                </a:spcAft>
              </a:pPr>
              <a:r>
                <a:rPr lang="en-US" sz="1100" b="1">
                  <a:solidFill>
                    <a:schemeClr val="tx1"/>
                  </a:solidFill>
                  <a:effectLst/>
                  <a:latin typeface="+mj-lt"/>
                </a:rPr>
                <a:t>To insert a picture:</a:t>
              </a:r>
            </a:p>
            <a:p>
              <a:pPr marL="144000" indent="-144000">
                <a:lnSpc>
                  <a:spcPct val="120000"/>
                </a:lnSpc>
                <a:spcAft>
                  <a:spcPts val="600"/>
                </a:spcAft>
                <a:buFont typeface="+mj-lt"/>
                <a:buAutoNum type="arabicPeriod"/>
              </a:pPr>
              <a:r>
                <a:rPr lang="en-US" sz="900">
                  <a:solidFill>
                    <a:schemeClr val="tx1"/>
                  </a:solidFill>
                  <a:effectLst/>
                  <a:latin typeface="+mn-lt"/>
                </a:rPr>
                <a:t>Click on the placeholder for pictures</a:t>
              </a:r>
            </a:p>
            <a:p>
              <a:pPr marL="144000" indent="-144000">
                <a:lnSpc>
                  <a:spcPct val="120000"/>
                </a:lnSpc>
                <a:spcAft>
                  <a:spcPts val="600"/>
                </a:spcAft>
                <a:buFont typeface="+mj-lt"/>
                <a:buAutoNum type="arabicPeriod"/>
              </a:pPr>
              <a:r>
                <a:rPr lang="en-US" sz="900">
                  <a:solidFill>
                    <a:schemeClr val="tx1"/>
                  </a:solidFill>
                  <a:effectLst/>
                  <a:latin typeface="+mn-lt"/>
                </a:rPr>
                <a:t>Open the menu “Insert”</a:t>
              </a:r>
            </a:p>
            <a:p>
              <a:pPr marL="144000" indent="-144000">
                <a:lnSpc>
                  <a:spcPct val="120000"/>
                </a:lnSpc>
                <a:spcAft>
                  <a:spcPts val="600"/>
                </a:spcAft>
                <a:buFont typeface="+mj-lt"/>
                <a:buAutoNum type="arabicPeriod"/>
              </a:pPr>
              <a:r>
                <a:rPr lang="en-US" sz="900">
                  <a:solidFill>
                    <a:schemeClr val="tx1"/>
                  </a:solidFill>
                  <a:effectLst/>
                  <a:latin typeface="+mn-lt"/>
                </a:rPr>
                <a:t>Choose “Pictures” and then the corresponding source where the image is located</a:t>
              </a:r>
              <a:endParaRPr lang="en-US" sz="900">
                <a:solidFill>
                  <a:schemeClr val="tx1"/>
                </a:solidFill>
                <a:latin typeface="+mn-lt"/>
              </a:endParaRPr>
            </a:p>
          </p:txBody>
        </p:sp>
        <p:pic>
          <p:nvPicPr>
            <p:cNvPr id="19" name="Picture 18">
              <a:extLst>
                <a:ext uri="{FF2B5EF4-FFF2-40B4-BE49-F238E27FC236}">
                  <a16:creationId xmlns:a16="http://schemas.microsoft.com/office/drawing/2014/main" id="{F4CC5AE4-025E-4DA7-5C5D-88CB2C864849}"/>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8843" r="2395" b="2546"/>
            <a:stretch/>
          </p:blipFill>
          <p:spPr bwMode="gray">
            <a:xfrm>
              <a:off x="-1589806" y="4475212"/>
              <a:ext cx="745332" cy="1122804"/>
            </a:xfrm>
            <a:prstGeom prst="roundRect">
              <a:avLst>
                <a:gd name="adj" fmla="val 3514"/>
              </a:avLst>
            </a:prstGeom>
          </p:spPr>
        </p:pic>
        <p:sp>
          <p:nvSpPr>
            <p:cNvPr id="20" name="TextBox 19">
              <a:extLst>
                <a:ext uri="{FF2B5EF4-FFF2-40B4-BE49-F238E27FC236}">
                  <a16:creationId xmlns:a16="http://schemas.microsoft.com/office/drawing/2014/main" id="{C42EB3FB-8F80-C780-C13A-9D6DFF4300EC}"/>
                </a:ext>
              </a:extLst>
            </p:cNvPr>
            <p:cNvSpPr txBox="1"/>
            <p:nvPr userDrawn="1"/>
          </p:nvSpPr>
          <p:spPr bwMode="gray">
            <a:xfrm>
              <a:off x="-1824880" y="5589240"/>
              <a:ext cx="1715078" cy="864096"/>
            </a:xfrm>
            <a:prstGeom prst="rect">
              <a:avLst/>
            </a:prstGeom>
            <a:noFill/>
          </p:spPr>
          <p:txBody>
            <a:bodyPr wrap="square" lIns="108000" tIns="108000" rIns="108000" bIns="108000">
              <a:noAutofit/>
            </a:bodyPr>
            <a:lstStyle/>
            <a:p>
              <a:pPr marL="144000" indent="-144000">
                <a:spcAft>
                  <a:spcPts val="600"/>
                </a:spcAft>
                <a:buFont typeface="+mj-lt"/>
                <a:buAutoNum type="arabicPeriod" startAt="4"/>
              </a:pPr>
              <a:r>
                <a:rPr lang="en-US" sz="900">
                  <a:solidFill>
                    <a:schemeClr val="tx1"/>
                  </a:solidFill>
                  <a:effectLst/>
                  <a:latin typeface="+mn-lt"/>
                </a:rPr>
                <a:t>Now the image has </a:t>
              </a:r>
              <a:br>
                <a:rPr lang="en-US" sz="900">
                  <a:solidFill>
                    <a:schemeClr val="tx1"/>
                  </a:solidFill>
                  <a:effectLst/>
                  <a:latin typeface="+mn-lt"/>
                </a:rPr>
              </a:br>
              <a:r>
                <a:rPr lang="en-US" sz="900">
                  <a:solidFill>
                    <a:schemeClr val="tx1"/>
                  </a:solidFill>
                  <a:effectLst/>
                  <a:latin typeface="+mn-lt"/>
                </a:rPr>
                <a:t>been loaded into the </a:t>
              </a:r>
              <a:br>
                <a:rPr lang="en-US" sz="900">
                  <a:solidFill>
                    <a:schemeClr val="tx1"/>
                  </a:solidFill>
                  <a:effectLst/>
                  <a:latin typeface="+mn-lt"/>
                </a:rPr>
              </a:br>
              <a:r>
                <a:rPr lang="en-US" sz="900">
                  <a:solidFill>
                    <a:schemeClr val="tx1"/>
                  </a:solidFill>
                  <a:effectLst/>
                  <a:latin typeface="+mn-lt"/>
                </a:rPr>
                <a:t>placeholder.</a:t>
              </a:r>
              <a:endParaRPr lang="en-US" sz="900">
                <a:solidFill>
                  <a:schemeClr val="tx1"/>
                </a:solidFill>
                <a:latin typeface="+mn-lt"/>
              </a:endParaRPr>
            </a:p>
          </p:txBody>
        </p:sp>
      </p:grpSp>
    </p:spTree>
    <p:extLst>
      <p:ext uri="{BB962C8B-B14F-4D97-AF65-F5344CB8AC3E}">
        <p14:creationId xmlns:p14="http://schemas.microsoft.com/office/powerpoint/2010/main" val="3503938524"/>
      </p:ext>
    </p:extLst>
  </p:cSld>
  <p:clrMapOvr>
    <a:masterClrMapping/>
  </p:clrMapOvr>
  <p:extLst>
    <p:ext uri="{DCECCB84-F9BA-43D5-87BE-67443E8EF086}">
      <p15:sldGuideLst xmlns:p15="http://schemas.microsoft.com/office/powerpoint/2012/main">
        <p15:guide id="1" pos="4951" userDrawn="1">
          <p15:clr>
            <a:srgbClr val="FBAE40"/>
          </p15:clr>
        </p15:guide>
        <p15:guide id="3" orient="horz" pos="1298" userDrawn="1">
          <p15:clr>
            <a:srgbClr val="FBAE40"/>
          </p15:clr>
        </p15:guide>
        <p15:guide id="4" pos="5133"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ey message and image division (3)">
    <p:spTree>
      <p:nvGrpSpPr>
        <p:cNvPr id="1" name=""/>
        <p:cNvGrpSpPr/>
        <p:nvPr/>
      </p:nvGrpSpPr>
      <p:grpSpPr>
        <a:xfrm>
          <a:off x="0" y="0"/>
          <a:ext cx="0" cy="0"/>
          <a:chOff x="0" y="0"/>
          <a:chExt cx="0" cy="0"/>
        </a:xfrm>
      </p:grpSpPr>
      <p:sp>
        <p:nvSpPr>
          <p:cNvPr id="4" name="Bildplatzhalter 10">
            <a:extLst>
              <a:ext uri="{FF2B5EF4-FFF2-40B4-BE49-F238E27FC236}">
                <a16:creationId xmlns:a16="http://schemas.microsoft.com/office/drawing/2014/main" id="{6F9AA895-08EE-571D-61F7-0086C0A8BE7C}"/>
              </a:ext>
            </a:extLst>
          </p:cNvPr>
          <p:cNvSpPr>
            <a:spLocks noGrp="1"/>
          </p:cNvSpPr>
          <p:nvPr>
            <p:ph type="pic" sz="quarter" idx="10" hasCustomPrompt="1"/>
          </p:nvPr>
        </p:nvSpPr>
        <p:spPr bwMode="ltGray">
          <a:xfrm>
            <a:off x="1" y="0"/>
            <a:ext cx="10164762" cy="6858000"/>
          </a:xfrm>
          <a:solidFill>
            <a:schemeClr val="bg2"/>
          </a:solidFill>
        </p:spPr>
        <p:txBody>
          <a:bodyPr tIns="1080000" anchor="ctr" anchorCtr="0"/>
          <a:lstStyle>
            <a:lvl1pPr marL="0" indent="0" algn="ctr">
              <a:spcBef>
                <a:spcPts val="0"/>
              </a:spcBef>
              <a:spcAft>
                <a:spcPts val="0"/>
              </a:spcAft>
              <a:buFontTx/>
              <a:buNone/>
              <a:tabLst/>
              <a:defRPr sz="1200" b="0">
                <a:solidFill>
                  <a:schemeClr val="bg1"/>
                </a:solidFill>
              </a:defRPr>
            </a:lvl1pPr>
            <a:lvl2pPr marL="0" indent="0" algn="ctr">
              <a:spcBef>
                <a:spcPts val="0"/>
              </a:spcBef>
              <a:spcAft>
                <a:spcPts val="0"/>
              </a:spcAft>
              <a:buFontTx/>
              <a:buNone/>
              <a:tabLst/>
              <a:defRPr sz="1200" b="0"/>
            </a:lvl2pPr>
            <a:lvl3pPr marL="0" indent="0" algn="ctr">
              <a:spcBef>
                <a:spcPts val="0"/>
              </a:spcBef>
              <a:spcAft>
                <a:spcPts val="0"/>
              </a:spcAft>
              <a:buFontTx/>
              <a:buNone/>
              <a:tabLst/>
              <a:defRPr sz="1200" b="0"/>
            </a:lvl3pPr>
            <a:lvl4pPr marL="0" indent="0" algn="ctr">
              <a:spcBef>
                <a:spcPts val="0"/>
              </a:spcBef>
              <a:spcAft>
                <a:spcPts val="0"/>
              </a:spcAft>
              <a:buFontTx/>
              <a:buNone/>
              <a:tabLst/>
              <a:defRPr sz="1200" b="0"/>
            </a:lvl4pPr>
            <a:lvl5pPr marL="0" indent="0" algn="ctr">
              <a:spcBef>
                <a:spcPts val="0"/>
              </a:spcBef>
              <a:spcAft>
                <a:spcPts val="0"/>
              </a:spcAft>
              <a:buFontTx/>
              <a:buNone/>
              <a:tabLst/>
              <a:defRPr sz="1200" b="0"/>
            </a:lvl5pPr>
            <a:lvl6pPr marL="0" indent="0" algn="ctr">
              <a:spcBef>
                <a:spcPts val="0"/>
              </a:spcBef>
              <a:spcAft>
                <a:spcPts val="0"/>
              </a:spcAft>
              <a:buFontTx/>
              <a:buNone/>
              <a:tabLst/>
              <a:defRPr sz="1200" b="0"/>
            </a:lvl6pPr>
            <a:lvl7pPr marL="0" indent="0" algn="ctr">
              <a:spcBef>
                <a:spcPts val="0"/>
              </a:spcBef>
              <a:spcAft>
                <a:spcPts val="0"/>
              </a:spcAft>
              <a:buFontTx/>
              <a:buNone/>
              <a:tabLst/>
              <a:defRPr sz="1200" b="0"/>
            </a:lvl7pPr>
            <a:lvl8pPr marL="0" indent="0" algn="ctr">
              <a:spcBef>
                <a:spcPts val="0"/>
              </a:spcBef>
              <a:spcAft>
                <a:spcPts val="0"/>
              </a:spcAft>
              <a:buFontTx/>
              <a:buNone/>
              <a:tabLst/>
              <a:defRPr sz="1200" b="0"/>
            </a:lvl8pPr>
            <a:lvl9pPr marL="0" indent="0" algn="ctr">
              <a:spcBef>
                <a:spcPts val="0"/>
              </a:spcBef>
              <a:spcAft>
                <a:spcPts val="0"/>
              </a:spcAft>
              <a:buFontTx/>
              <a:buNone/>
              <a:tabLst/>
              <a:defRPr sz="1200" b="0"/>
            </a:lvl9pPr>
          </a:lstStyle>
          <a:p>
            <a:r>
              <a:rPr lang="en-US"/>
              <a:t>Bild hinzufügen per </a:t>
            </a:r>
            <a:br>
              <a:rPr lang="en-US"/>
            </a:br>
            <a:r>
              <a:rPr lang="en-US"/>
              <a:t>Klick auf das Symbol</a:t>
            </a:r>
          </a:p>
        </p:txBody>
      </p:sp>
      <p:sp>
        <p:nvSpPr>
          <p:cNvPr id="12" name="Bildplatzhalter 10">
            <a:extLst>
              <a:ext uri="{FF2B5EF4-FFF2-40B4-BE49-F238E27FC236}">
                <a16:creationId xmlns:a16="http://schemas.microsoft.com/office/drawing/2014/main" id="{7A533ABC-C52E-DA13-A669-D0BEA88A8E1A}"/>
              </a:ext>
            </a:extLst>
          </p:cNvPr>
          <p:cNvSpPr>
            <a:spLocks noGrp="1"/>
          </p:cNvSpPr>
          <p:nvPr>
            <p:ph type="pic" sz="quarter" idx="21" hasCustomPrompt="1"/>
          </p:nvPr>
        </p:nvSpPr>
        <p:spPr bwMode="ltGray">
          <a:xfrm>
            <a:off x="10164763" y="0"/>
            <a:ext cx="2027236" cy="6858000"/>
          </a:xfrm>
          <a:solidFill>
            <a:schemeClr val="bg2"/>
          </a:solidFill>
        </p:spPr>
        <p:txBody>
          <a:bodyPr tIns="720000" anchor="ctr" anchorCtr="0"/>
          <a:lstStyle>
            <a:lvl1pPr marL="0" indent="0" algn="ctr">
              <a:spcBef>
                <a:spcPts val="0"/>
              </a:spcBef>
              <a:spcAft>
                <a:spcPts val="0"/>
              </a:spcAft>
              <a:buFontTx/>
              <a:buNone/>
              <a:tabLst/>
              <a:defRPr sz="1200" b="0">
                <a:solidFill>
                  <a:schemeClr val="bg1"/>
                </a:solidFill>
              </a:defRPr>
            </a:lvl1pPr>
            <a:lvl2pPr marL="0" indent="0" algn="ctr">
              <a:spcBef>
                <a:spcPts val="0"/>
              </a:spcBef>
              <a:spcAft>
                <a:spcPts val="0"/>
              </a:spcAft>
              <a:buFontTx/>
              <a:buNone/>
              <a:tabLst/>
              <a:defRPr sz="1200" b="0">
                <a:solidFill>
                  <a:schemeClr val="bg1"/>
                </a:solidFill>
              </a:defRPr>
            </a:lvl2pPr>
            <a:lvl3pPr marL="0" indent="0" algn="ctr">
              <a:spcBef>
                <a:spcPts val="0"/>
              </a:spcBef>
              <a:spcAft>
                <a:spcPts val="0"/>
              </a:spcAft>
              <a:buFontTx/>
              <a:buNone/>
              <a:tabLst/>
              <a:defRPr sz="1200" b="0">
                <a:solidFill>
                  <a:schemeClr val="bg1"/>
                </a:solidFill>
              </a:defRPr>
            </a:lvl3pPr>
            <a:lvl4pPr marL="0" indent="0" algn="ctr">
              <a:spcBef>
                <a:spcPts val="0"/>
              </a:spcBef>
              <a:spcAft>
                <a:spcPts val="0"/>
              </a:spcAft>
              <a:buFontTx/>
              <a:buNone/>
              <a:tabLst/>
              <a:defRPr sz="1200" b="0">
                <a:solidFill>
                  <a:schemeClr val="bg1"/>
                </a:solidFill>
              </a:defRPr>
            </a:lvl4pPr>
            <a:lvl5pPr marL="0" indent="0" algn="ctr">
              <a:spcBef>
                <a:spcPts val="0"/>
              </a:spcBef>
              <a:spcAft>
                <a:spcPts val="0"/>
              </a:spcAft>
              <a:buFontTx/>
              <a:buNone/>
              <a:tabLst/>
              <a:defRPr sz="1200" b="0">
                <a:solidFill>
                  <a:schemeClr val="bg1"/>
                </a:solidFill>
              </a:defRPr>
            </a:lvl5pPr>
            <a:lvl6pPr marL="0" indent="0" algn="ctr">
              <a:spcBef>
                <a:spcPts val="0"/>
              </a:spcBef>
              <a:spcAft>
                <a:spcPts val="0"/>
              </a:spcAft>
              <a:buFontTx/>
              <a:buNone/>
              <a:tabLst/>
              <a:defRPr sz="1200" b="0">
                <a:solidFill>
                  <a:schemeClr val="bg1"/>
                </a:solidFill>
              </a:defRPr>
            </a:lvl6pPr>
            <a:lvl7pPr marL="0" indent="0" algn="ctr">
              <a:spcBef>
                <a:spcPts val="0"/>
              </a:spcBef>
              <a:spcAft>
                <a:spcPts val="0"/>
              </a:spcAft>
              <a:buFontTx/>
              <a:buNone/>
              <a:tabLst/>
              <a:defRPr sz="1200" b="0">
                <a:solidFill>
                  <a:schemeClr val="bg1"/>
                </a:solidFill>
              </a:defRPr>
            </a:lvl7pPr>
            <a:lvl8pPr marL="0" indent="0" algn="ctr">
              <a:spcBef>
                <a:spcPts val="0"/>
              </a:spcBef>
              <a:spcAft>
                <a:spcPts val="0"/>
              </a:spcAft>
              <a:buFontTx/>
              <a:buNone/>
              <a:tabLst/>
              <a:defRPr sz="1200" b="0">
                <a:solidFill>
                  <a:schemeClr val="bg1"/>
                </a:solidFill>
              </a:defRPr>
            </a:lvl8pPr>
            <a:lvl9pPr marL="0" indent="0" algn="ctr">
              <a:spcBef>
                <a:spcPts val="0"/>
              </a:spcBef>
              <a:spcAft>
                <a:spcPts val="0"/>
              </a:spcAft>
              <a:buFontTx/>
              <a:buNone/>
              <a:tabLst/>
              <a:defRPr sz="1200" b="0">
                <a:solidFill>
                  <a:schemeClr val="bg1"/>
                </a:solidFill>
              </a:defRPr>
            </a:lvl9pPr>
          </a:lstStyle>
          <a:p>
            <a:pPr lvl="0"/>
            <a:r>
              <a:rPr lang="en-US"/>
              <a:t>Add picture</a:t>
            </a:r>
          </a:p>
        </p:txBody>
      </p:sp>
      <p:sp>
        <p:nvSpPr>
          <p:cNvPr id="7" name="Textplatzhalter 6">
            <a:extLst>
              <a:ext uri="{FF2B5EF4-FFF2-40B4-BE49-F238E27FC236}">
                <a16:creationId xmlns:a16="http://schemas.microsoft.com/office/drawing/2014/main" id="{BB5806D4-1E90-A7C2-8212-91BE93E8EF72}"/>
              </a:ext>
            </a:extLst>
          </p:cNvPr>
          <p:cNvSpPr>
            <a:spLocks noGrp="1"/>
          </p:cNvSpPr>
          <p:nvPr>
            <p:ph type="body" sz="quarter" idx="18" hasCustomPrompt="1"/>
          </p:nvPr>
        </p:nvSpPr>
        <p:spPr bwMode="gray">
          <a:xfrm>
            <a:off x="479424" y="1412874"/>
            <a:ext cx="9396413" cy="4392000"/>
          </a:xfrm>
        </p:spPr>
        <p:txBody>
          <a:bodyPr/>
          <a:lstStyle>
            <a:lvl1pPr marL="0" indent="0">
              <a:lnSpc>
                <a:spcPct val="120000"/>
              </a:lnSpc>
              <a:spcAft>
                <a:spcPts val="0"/>
              </a:spcAft>
              <a:buNone/>
              <a:defRPr sz="3200" b="1">
                <a:solidFill>
                  <a:schemeClr val="bg1"/>
                </a:solidFill>
                <a:latin typeface="+mj-lt"/>
              </a:defRPr>
            </a:lvl1pPr>
            <a:lvl2pPr marL="0" indent="0">
              <a:lnSpc>
                <a:spcPct val="120000"/>
              </a:lnSpc>
              <a:spcAft>
                <a:spcPts val="0"/>
              </a:spcAft>
              <a:buNone/>
              <a:defRPr sz="3200" b="1">
                <a:solidFill>
                  <a:schemeClr val="tx2"/>
                </a:solidFill>
                <a:latin typeface="+mj-lt"/>
              </a:defRPr>
            </a:lvl2pPr>
            <a:lvl3pPr marL="0" indent="0">
              <a:lnSpc>
                <a:spcPct val="120000"/>
              </a:lnSpc>
              <a:spcAft>
                <a:spcPts val="0"/>
              </a:spcAft>
              <a:buNone/>
              <a:defRPr sz="3200" b="1">
                <a:solidFill>
                  <a:schemeClr val="tx2"/>
                </a:solidFill>
                <a:latin typeface="+mj-lt"/>
              </a:defRPr>
            </a:lvl3pPr>
            <a:lvl4pPr marL="0" indent="0">
              <a:lnSpc>
                <a:spcPct val="120000"/>
              </a:lnSpc>
              <a:spcAft>
                <a:spcPts val="0"/>
              </a:spcAft>
              <a:buNone/>
              <a:defRPr sz="3200" b="1">
                <a:solidFill>
                  <a:schemeClr val="tx2"/>
                </a:solidFill>
                <a:latin typeface="+mj-lt"/>
              </a:defRPr>
            </a:lvl4pPr>
            <a:lvl5pPr marL="0" indent="0">
              <a:lnSpc>
                <a:spcPct val="120000"/>
              </a:lnSpc>
              <a:spcAft>
                <a:spcPts val="0"/>
              </a:spcAft>
              <a:buNone/>
              <a:defRPr sz="3200" b="1">
                <a:solidFill>
                  <a:schemeClr val="tx2"/>
                </a:solidFill>
                <a:latin typeface="+mj-lt"/>
              </a:defRPr>
            </a:lvl5pPr>
            <a:lvl6pPr marL="0" indent="0">
              <a:lnSpc>
                <a:spcPct val="120000"/>
              </a:lnSpc>
              <a:spcAft>
                <a:spcPts val="0"/>
              </a:spcAft>
              <a:buNone/>
              <a:defRPr sz="3200" b="1">
                <a:solidFill>
                  <a:schemeClr val="tx2"/>
                </a:solidFill>
                <a:latin typeface="+mj-lt"/>
              </a:defRPr>
            </a:lvl6pPr>
            <a:lvl7pPr marL="0" indent="0">
              <a:lnSpc>
                <a:spcPct val="120000"/>
              </a:lnSpc>
              <a:spcAft>
                <a:spcPts val="0"/>
              </a:spcAft>
              <a:buNone/>
              <a:defRPr sz="3200" b="1">
                <a:solidFill>
                  <a:schemeClr val="tx2"/>
                </a:solidFill>
                <a:latin typeface="+mj-lt"/>
              </a:defRPr>
            </a:lvl7pPr>
            <a:lvl8pPr marL="0" indent="0">
              <a:lnSpc>
                <a:spcPct val="120000"/>
              </a:lnSpc>
              <a:spcAft>
                <a:spcPts val="0"/>
              </a:spcAft>
              <a:buNone/>
              <a:defRPr sz="3200" b="1">
                <a:solidFill>
                  <a:schemeClr val="tx2"/>
                </a:solidFill>
                <a:latin typeface="+mj-lt"/>
              </a:defRPr>
            </a:lvl8pPr>
            <a:lvl9pPr marL="0" indent="0">
              <a:lnSpc>
                <a:spcPct val="120000"/>
              </a:lnSpc>
              <a:spcAft>
                <a:spcPts val="0"/>
              </a:spcAft>
              <a:buNone/>
              <a:defRPr sz="3200" b="1">
                <a:solidFill>
                  <a:schemeClr val="tx2"/>
                </a:solidFill>
                <a:latin typeface="+mj-lt"/>
              </a:defRPr>
            </a:lvl9pPr>
          </a:lstStyle>
          <a:p>
            <a:pPr lvl="0"/>
            <a:r>
              <a:rPr lang="en-US"/>
              <a:t>Edit text by clicking. Use the "Increase/decrease list level" buttons on the Start tab to switch between the set up text levels.</a:t>
            </a:r>
          </a:p>
          <a:p>
            <a:pPr lvl="1"/>
            <a:r>
              <a:rPr lang="en-US"/>
              <a:t>Second level</a:t>
            </a:r>
          </a:p>
        </p:txBody>
      </p:sp>
      <p:sp>
        <p:nvSpPr>
          <p:cNvPr id="8" name="Textplatzhalter 7"/>
          <p:cNvSpPr>
            <a:spLocks noGrp="1"/>
          </p:cNvSpPr>
          <p:nvPr>
            <p:ph type="body" sz="quarter" idx="13" hasCustomPrompt="1"/>
          </p:nvPr>
        </p:nvSpPr>
        <p:spPr bwMode="gray">
          <a:xfrm>
            <a:off x="480000" y="5805280"/>
            <a:ext cx="9396000" cy="144000"/>
          </a:xfrm>
        </p:spPr>
        <p:txBody>
          <a:bodyPr anchor="b"/>
          <a:lstStyle>
            <a:lvl1pPr marL="0" indent="0">
              <a:lnSpc>
                <a:spcPct val="100000"/>
              </a:lnSpc>
              <a:spcBef>
                <a:spcPts val="0"/>
              </a:spcBef>
              <a:spcAft>
                <a:spcPts val="0"/>
              </a:spcAft>
              <a:buFont typeface="Arial" panose="020B0604020202020204" pitchFamily="34" charset="0"/>
              <a:buNone/>
              <a:defRPr sz="800" b="0">
                <a:solidFill>
                  <a:schemeClr val="bg1"/>
                </a:solidFill>
              </a:defRPr>
            </a:lvl1pPr>
            <a:lvl2pPr marL="0" indent="0">
              <a:lnSpc>
                <a:spcPct val="100000"/>
              </a:lnSpc>
              <a:spcBef>
                <a:spcPts val="0"/>
              </a:spcBef>
              <a:spcAft>
                <a:spcPts val="0"/>
              </a:spcAft>
              <a:buFont typeface="Arial" panose="020B0604020202020204" pitchFamily="34" charset="0"/>
              <a:buNone/>
              <a:defRPr sz="800" b="0">
                <a:solidFill>
                  <a:schemeClr val="bg1"/>
                </a:solidFill>
              </a:defRPr>
            </a:lvl2pPr>
            <a:lvl3pPr marL="0" indent="0">
              <a:lnSpc>
                <a:spcPct val="100000"/>
              </a:lnSpc>
              <a:spcBef>
                <a:spcPts val="0"/>
              </a:spcBef>
              <a:spcAft>
                <a:spcPts val="0"/>
              </a:spcAft>
              <a:buNone/>
              <a:defRPr sz="800" b="0">
                <a:solidFill>
                  <a:schemeClr val="bg1"/>
                </a:solidFill>
              </a:defRPr>
            </a:lvl3pPr>
            <a:lvl4pPr marL="0" indent="0">
              <a:lnSpc>
                <a:spcPct val="100000"/>
              </a:lnSpc>
              <a:spcBef>
                <a:spcPts val="0"/>
              </a:spcBef>
              <a:spcAft>
                <a:spcPts val="0"/>
              </a:spcAft>
              <a:buNone/>
              <a:defRPr sz="800" b="0">
                <a:solidFill>
                  <a:schemeClr val="bg1"/>
                </a:solidFill>
              </a:defRPr>
            </a:lvl4pPr>
            <a:lvl5pPr marL="0" indent="0">
              <a:lnSpc>
                <a:spcPct val="100000"/>
              </a:lnSpc>
              <a:spcBef>
                <a:spcPts val="0"/>
              </a:spcBef>
              <a:spcAft>
                <a:spcPts val="0"/>
              </a:spcAft>
              <a:buNone/>
              <a:defRPr sz="800" b="0">
                <a:solidFill>
                  <a:schemeClr val="bg1"/>
                </a:solidFill>
              </a:defRPr>
            </a:lvl5pPr>
            <a:lvl6pPr marL="0" indent="0">
              <a:lnSpc>
                <a:spcPct val="100000"/>
              </a:lnSpc>
              <a:spcBef>
                <a:spcPts val="0"/>
              </a:spcBef>
              <a:spcAft>
                <a:spcPts val="0"/>
              </a:spcAft>
              <a:buNone/>
              <a:defRPr sz="800" b="0">
                <a:solidFill>
                  <a:schemeClr val="bg1"/>
                </a:solidFill>
              </a:defRPr>
            </a:lvl6pPr>
            <a:lvl7pPr marL="0" indent="0">
              <a:lnSpc>
                <a:spcPct val="100000"/>
              </a:lnSpc>
              <a:spcBef>
                <a:spcPts val="0"/>
              </a:spcBef>
              <a:spcAft>
                <a:spcPts val="0"/>
              </a:spcAft>
              <a:buNone/>
              <a:defRPr sz="800" b="0">
                <a:solidFill>
                  <a:schemeClr val="bg1"/>
                </a:solidFill>
              </a:defRPr>
            </a:lvl7pPr>
            <a:lvl8pPr marL="0" indent="0">
              <a:lnSpc>
                <a:spcPct val="100000"/>
              </a:lnSpc>
              <a:spcBef>
                <a:spcPts val="0"/>
              </a:spcBef>
              <a:spcAft>
                <a:spcPts val="0"/>
              </a:spcAft>
              <a:buNone/>
              <a:defRPr sz="800" b="0">
                <a:solidFill>
                  <a:schemeClr val="bg1"/>
                </a:solidFill>
              </a:defRPr>
            </a:lvl8pPr>
            <a:lvl9pPr marL="0" indent="0">
              <a:lnSpc>
                <a:spcPct val="100000"/>
              </a:lnSpc>
              <a:spcBef>
                <a:spcPts val="0"/>
              </a:spcBef>
              <a:spcAft>
                <a:spcPts val="0"/>
              </a:spcAft>
              <a:buNone/>
              <a:defRPr sz="800" b="0">
                <a:solidFill>
                  <a:schemeClr val="bg1"/>
                </a:solidFill>
              </a:defRPr>
            </a:lvl9pPr>
          </a:lstStyle>
          <a:p>
            <a:pPr lvl="0"/>
            <a:r>
              <a:rPr lang="en-US"/>
              <a:t>Footnote/Source</a:t>
            </a:r>
          </a:p>
        </p:txBody>
      </p:sp>
      <p:sp>
        <p:nvSpPr>
          <p:cNvPr id="14" name="Foliennummernplatzhalter 13">
            <a:extLst>
              <a:ext uri="{FF2B5EF4-FFF2-40B4-BE49-F238E27FC236}">
                <a16:creationId xmlns:a16="http://schemas.microsoft.com/office/drawing/2014/main" id="{45F3464A-9797-B24C-824F-1ACC52EFDC22}"/>
              </a:ext>
            </a:extLst>
          </p:cNvPr>
          <p:cNvSpPr>
            <a:spLocks noGrp="1"/>
          </p:cNvSpPr>
          <p:nvPr>
            <p:ph type="sldNum" sz="quarter" idx="30"/>
          </p:nvPr>
        </p:nvSpPr>
        <p:spPr bwMode="gray"/>
        <p:txBody>
          <a:bodyPr/>
          <a:lstStyle>
            <a:lvl1pPr>
              <a:defRPr>
                <a:solidFill>
                  <a:schemeClr val="bg1"/>
                </a:solidFill>
              </a:defRPr>
            </a:lvl1pPr>
          </a:lstStyle>
          <a:p>
            <a:fld id="{DF4E8F9F-5B1F-4F5B-BE49-3245D8C18D9F}" type="slidenum">
              <a:rPr lang="en-US" smtClean="0"/>
              <a:pPr/>
              <a:t>‹#›</a:t>
            </a:fld>
            <a:endParaRPr lang="en-US"/>
          </a:p>
        </p:txBody>
      </p:sp>
      <p:sp>
        <p:nvSpPr>
          <p:cNvPr id="3" name="Fußzeilenplatzhalter 2">
            <a:extLst>
              <a:ext uri="{FF2B5EF4-FFF2-40B4-BE49-F238E27FC236}">
                <a16:creationId xmlns:a16="http://schemas.microsoft.com/office/drawing/2014/main" id="{60A36999-AA89-78BB-997C-93DA7D5BAB15}"/>
              </a:ext>
            </a:extLst>
          </p:cNvPr>
          <p:cNvSpPr>
            <a:spLocks noGrp="1"/>
          </p:cNvSpPr>
          <p:nvPr>
            <p:ph type="ftr" sz="quarter" idx="31"/>
          </p:nvPr>
        </p:nvSpPr>
        <p:spPr bwMode="gray"/>
        <p:txBody>
          <a:bodyPr/>
          <a:lstStyle>
            <a:lvl1pPr>
              <a:defRPr>
                <a:solidFill>
                  <a:schemeClr val="bg1"/>
                </a:solidFill>
              </a:defRPr>
            </a:lvl1pPr>
          </a:lstStyle>
          <a:p>
            <a:r>
              <a:rPr lang="en-US"/>
              <a:t>2025 China Pharmaceutical Industry RUG Meeting</a:t>
            </a:r>
          </a:p>
        </p:txBody>
      </p:sp>
      <p:sp>
        <p:nvSpPr>
          <p:cNvPr id="2" name="Text Placeholder 8">
            <a:extLst>
              <a:ext uri="{FF2B5EF4-FFF2-40B4-BE49-F238E27FC236}">
                <a16:creationId xmlns:a16="http://schemas.microsoft.com/office/drawing/2014/main" id="{65A201DE-2CBA-3A2F-BCAF-2D18E1438B20}"/>
              </a:ext>
            </a:extLst>
          </p:cNvPr>
          <p:cNvSpPr>
            <a:spLocks noGrp="1"/>
          </p:cNvSpPr>
          <p:nvPr>
            <p:ph type="body" sz="quarter" idx="32"/>
          </p:nvPr>
        </p:nvSpPr>
        <p:spPr bwMode="gray">
          <a:xfrm>
            <a:off x="479424" y="6166800"/>
            <a:ext cx="1234800" cy="374400"/>
          </a:xfrm>
          <a: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224" b="224"/>
            </a:stretch>
          </a:blipFill>
        </p:spPr>
        <p:txBody>
          <a:bodyPr/>
          <a:lstStyle>
            <a:lvl1pPr marL="0" indent="0">
              <a:lnSpc>
                <a:spcPct val="100000"/>
              </a:lnSpc>
              <a:spcAft>
                <a:spcPts val="0"/>
              </a:spcAft>
              <a:buFontTx/>
              <a:buNone/>
              <a:defRPr sz="200">
                <a:noFill/>
              </a:defRPr>
            </a:lvl1pPr>
            <a:lvl2pPr marL="0" indent="0">
              <a:lnSpc>
                <a:spcPct val="100000"/>
              </a:lnSpc>
              <a:spcAft>
                <a:spcPts val="0"/>
              </a:spcAft>
              <a:buFontTx/>
              <a:buNone/>
              <a:defRPr sz="200">
                <a:noFill/>
              </a:defRPr>
            </a:lvl2pPr>
            <a:lvl3pPr marL="0" indent="0">
              <a:lnSpc>
                <a:spcPct val="100000"/>
              </a:lnSpc>
              <a:spcAft>
                <a:spcPts val="0"/>
              </a:spcAft>
              <a:buFontTx/>
              <a:buNone/>
              <a:defRPr sz="200">
                <a:noFill/>
              </a:defRPr>
            </a:lvl3pPr>
            <a:lvl4pPr marL="0" indent="0">
              <a:lnSpc>
                <a:spcPct val="100000"/>
              </a:lnSpc>
              <a:spcAft>
                <a:spcPts val="0"/>
              </a:spcAft>
              <a:buFontTx/>
              <a:buNone/>
              <a:defRPr sz="200">
                <a:noFill/>
              </a:defRPr>
            </a:lvl4pPr>
            <a:lvl5pPr marL="0" indent="0">
              <a:lnSpc>
                <a:spcPct val="100000"/>
              </a:lnSpc>
              <a:spcAft>
                <a:spcPts val="0"/>
              </a:spcAft>
              <a:buFontTx/>
              <a:buNone/>
              <a:defRPr sz="200">
                <a:noFill/>
              </a:defRPr>
            </a:lvl5pPr>
          </a:lstStyle>
          <a:p>
            <a:pPr lvl="0"/>
            <a:r>
              <a:rPr lang="de-DE"/>
              <a:t>Mastertextformat bearbeiten</a:t>
            </a:r>
          </a:p>
        </p:txBody>
      </p:sp>
      <p:grpSp>
        <p:nvGrpSpPr>
          <p:cNvPr id="17" name="Group 16">
            <a:extLst>
              <a:ext uri="{FF2B5EF4-FFF2-40B4-BE49-F238E27FC236}">
                <a16:creationId xmlns:a16="http://schemas.microsoft.com/office/drawing/2014/main" id="{4BAE589A-359B-E6DB-622E-EAE04CAF348C}"/>
              </a:ext>
              <a:ext uri="{C183D7F6-B498-43B3-948B-1728B52AA6E4}">
                <adec:decorative xmlns:adec="http://schemas.microsoft.com/office/drawing/2017/decorative" val="1"/>
              </a:ext>
            </a:extLst>
          </p:cNvPr>
          <p:cNvGrpSpPr/>
          <p:nvPr userDrawn="1"/>
        </p:nvGrpSpPr>
        <p:grpSpPr bwMode="gray">
          <a:xfrm>
            <a:off x="-1896888" y="0"/>
            <a:ext cx="1715078" cy="3744416"/>
            <a:chOff x="-1824880" y="2708920"/>
            <a:chExt cx="1715078" cy="3744416"/>
          </a:xfrm>
        </p:grpSpPr>
        <p:sp>
          <p:nvSpPr>
            <p:cNvPr id="18" name="TextBox 17">
              <a:extLst>
                <a:ext uri="{FF2B5EF4-FFF2-40B4-BE49-F238E27FC236}">
                  <a16:creationId xmlns:a16="http://schemas.microsoft.com/office/drawing/2014/main" id="{29600E54-4002-6509-4582-0EDEEBDAB63D}"/>
                </a:ext>
              </a:extLst>
            </p:cNvPr>
            <p:cNvSpPr txBox="1"/>
            <p:nvPr userDrawn="1"/>
          </p:nvSpPr>
          <p:spPr bwMode="gray">
            <a:xfrm>
              <a:off x="-1824880" y="2708920"/>
              <a:ext cx="1715078" cy="3744416"/>
            </a:xfrm>
            <a:prstGeom prst="rect">
              <a:avLst/>
            </a:prstGeom>
            <a:solidFill>
              <a:schemeClr val="bg1"/>
            </a:solidFill>
          </p:spPr>
          <p:txBody>
            <a:bodyPr wrap="square" lIns="108000" tIns="108000" rIns="108000" bIns="108000">
              <a:noAutofit/>
            </a:bodyPr>
            <a:lstStyle/>
            <a:p>
              <a:pPr>
                <a:lnSpc>
                  <a:spcPct val="120000"/>
                </a:lnSpc>
                <a:spcAft>
                  <a:spcPts val="600"/>
                </a:spcAft>
              </a:pPr>
              <a:r>
                <a:rPr lang="en-US" sz="1100" b="1">
                  <a:solidFill>
                    <a:schemeClr val="tx1"/>
                  </a:solidFill>
                  <a:effectLst/>
                  <a:latin typeface="+mj-lt"/>
                </a:rPr>
                <a:t>To insert a picture:</a:t>
              </a:r>
            </a:p>
            <a:p>
              <a:pPr marL="144000" indent="-144000">
                <a:lnSpc>
                  <a:spcPct val="120000"/>
                </a:lnSpc>
                <a:spcAft>
                  <a:spcPts val="600"/>
                </a:spcAft>
                <a:buFont typeface="+mj-lt"/>
                <a:buAutoNum type="arabicPeriod"/>
              </a:pPr>
              <a:r>
                <a:rPr lang="en-US" sz="900">
                  <a:solidFill>
                    <a:schemeClr val="tx1"/>
                  </a:solidFill>
                  <a:effectLst/>
                  <a:latin typeface="+mn-lt"/>
                </a:rPr>
                <a:t>Click on the placeholder for pictures</a:t>
              </a:r>
            </a:p>
            <a:p>
              <a:pPr marL="144000" indent="-144000">
                <a:lnSpc>
                  <a:spcPct val="120000"/>
                </a:lnSpc>
                <a:spcAft>
                  <a:spcPts val="600"/>
                </a:spcAft>
                <a:buFont typeface="+mj-lt"/>
                <a:buAutoNum type="arabicPeriod"/>
              </a:pPr>
              <a:r>
                <a:rPr lang="en-US" sz="900">
                  <a:solidFill>
                    <a:schemeClr val="tx1"/>
                  </a:solidFill>
                  <a:effectLst/>
                  <a:latin typeface="+mn-lt"/>
                </a:rPr>
                <a:t>Open the menu “Insert”</a:t>
              </a:r>
            </a:p>
            <a:p>
              <a:pPr marL="144000" indent="-144000">
                <a:lnSpc>
                  <a:spcPct val="120000"/>
                </a:lnSpc>
                <a:spcAft>
                  <a:spcPts val="600"/>
                </a:spcAft>
                <a:buFont typeface="+mj-lt"/>
                <a:buAutoNum type="arabicPeriod"/>
              </a:pPr>
              <a:r>
                <a:rPr lang="en-US" sz="900">
                  <a:solidFill>
                    <a:schemeClr val="tx1"/>
                  </a:solidFill>
                  <a:effectLst/>
                  <a:latin typeface="+mn-lt"/>
                </a:rPr>
                <a:t>Choose “Pictures” and then the corresponding source where the image is located</a:t>
              </a:r>
              <a:endParaRPr lang="en-US" sz="900">
                <a:solidFill>
                  <a:schemeClr val="tx1"/>
                </a:solidFill>
                <a:latin typeface="+mn-lt"/>
              </a:endParaRPr>
            </a:p>
          </p:txBody>
        </p:sp>
        <p:pic>
          <p:nvPicPr>
            <p:cNvPr id="19" name="Picture 18">
              <a:extLst>
                <a:ext uri="{FF2B5EF4-FFF2-40B4-BE49-F238E27FC236}">
                  <a16:creationId xmlns:a16="http://schemas.microsoft.com/office/drawing/2014/main" id="{32624874-21BE-DEEA-091D-A0656CFC21F1}"/>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8843" r="2395" b="2546"/>
            <a:stretch/>
          </p:blipFill>
          <p:spPr bwMode="gray">
            <a:xfrm>
              <a:off x="-1589806" y="4475212"/>
              <a:ext cx="745332" cy="1122804"/>
            </a:xfrm>
            <a:prstGeom prst="roundRect">
              <a:avLst>
                <a:gd name="adj" fmla="val 3514"/>
              </a:avLst>
            </a:prstGeom>
          </p:spPr>
        </p:pic>
        <p:sp>
          <p:nvSpPr>
            <p:cNvPr id="20" name="TextBox 19">
              <a:extLst>
                <a:ext uri="{FF2B5EF4-FFF2-40B4-BE49-F238E27FC236}">
                  <a16:creationId xmlns:a16="http://schemas.microsoft.com/office/drawing/2014/main" id="{AC724CB1-D70D-E3FD-69B6-E6671D0AC023}"/>
                </a:ext>
              </a:extLst>
            </p:cNvPr>
            <p:cNvSpPr txBox="1"/>
            <p:nvPr userDrawn="1"/>
          </p:nvSpPr>
          <p:spPr bwMode="gray">
            <a:xfrm>
              <a:off x="-1824880" y="5589240"/>
              <a:ext cx="1715078" cy="864096"/>
            </a:xfrm>
            <a:prstGeom prst="rect">
              <a:avLst/>
            </a:prstGeom>
            <a:noFill/>
          </p:spPr>
          <p:txBody>
            <a:bodyPr wrap="square" lIns="108000" tIns="108000" rIns="108000" bIns="108000">
              <a:noAutofit/>
            </a:bodyPr>
            <a:lstStyle/>
            <a:p>
              <a:pPr marL="144000" indent="-144000">
                <a:spcAft>
                  <a:spcPts val="600"/>
                </a:spcAft>
                <a:buFont typeface="+mj-lt"/>
                <a:buAutoNum type="arabicPeriod" startAt="4"/>
              </a:pPr>
              <a:r>
                <a:rPr lang="en-US" sz="900">
                  <a:solidFill>
                    <a:schemeClr val="tx1"/>
                  </a:solidFill>
                  <a:effectLst/>
                  <a:latin typeface="+mn-lt"/>
                </a:rPr>
                <a:t>Now the image has </a:t>
              </a:r>
              <a:br>
                <a:rPr lang="en-US" sz="900">
                  <a:solidFill>
                    <a:schemeClr val="tx1"/>
                  </a:solidFill>
                  <a:effectLst/>
                  <a:latin typeface="+mn-lt"/>
                </a:rPr>
              </a:br>
              <a:r>
                <a:rPr lang="en-US" sz="900">
                  <a:solidFill>
                    <a:schemeClr val="tx1"/>
                  </a:solidFill>
                  <a:effectLst/>
                  <a:latin typeface="+mn-lt"/>
                </a:rPr>
                <a:t>been loaded into the </a:t>
              </a:r>
              <a:br>
                <a:rPr lang="en-US" sz="900">
                  <a:solidFill>
                    <a:schemeClr val="tx1"/>
                  </a:solidFill>
                  <a:effectLst/>
                  <a:latin typeface="+mn-lt"/>
                </a:rPr>
              </a:br>
              <a:r>
                <a:rPr lang="en-US" sz="900">
                  <a:solidFill>
                    <a:schemeClr val="tx1"/>
                  </a:solidFill>
                  <a:effectLst/>
                  <a:latin typeface="+mn-lt"/>
                </a:rPr>
                <a:t>placeholder.</a:t>
              </a:r>
              <a:endParaRPr lang="en-US" sz="900">
                <a:solidFill>
                  <a:schemeClr val="tx1"/>
                </a:solidFill>
                <a:latin typeface="+mn-lt"/>
              </a:endParaRPr>
            </a:p>
          </p:txBody>
        </p:sp>
      </p:grpSp>
    </p:spTree>
    <p:extLst>
      <p:ext uri="{BB962C8B-B14F-4D97-AF65-F5344CB8AC3E}">
        <p14:creationId xmlns:p14="http://schemas.microsoft.com/office/powerpoint/2010/main" val="3333980837"/>
      </p:ext>
    </p:extLst>
  </p:cSld>
  <p:clrMapOvr>
    <a:masterClrMapping/>
  </p:clrMapOvr>
  <p:extLst>
    <p:ext uri="{DCECCB84-F9BA-43D5-87BE-67443E8EF086}">
      <p15:sldGuideLst xmlns:p15="http://schemas.microsoft.com/office/powerpoint/2012/main">
        <p15:guide id="1" pos="6221" userDrawn="1">
          <p15:clr>
            <a:srgbClr val="FBAE40"/>
          </p15:clr>
        </p15:guide>
        <p15:guide id="2" pos="6403" userDrawn="1">
          <p15:clr>
            <a:srgbClr val="FBAE40"/>
          </p15:clr>
        </p15:guide>
        <p15:guide id="3" orient="horz" pos="1298"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p:txBody>
          <a:bodyPr/>
          <a:lstStyle>
            <a:lvl1pPr>
              <a:defRPr/>
            </a:lvl1pPr>
          </a:lstStyle>
          <a:p>
            <a:r>
              <a:rPr lang="en-US" err="1"/>
              <a:t>Folientitel</a:t>
            </a:r>
            <a:endParaRPr lang="en-US"/>
          </a:p>
        </p:txBody>
      </p:sp>
      <p:sp>
        <p:nvSpPr>
          <p:cNvPr id="11" name="Textplatzhalter 7">
            <a:extLst>
              <a:ext uri="{FF2B5EF4-FFF2-40B4-BE49-F238E27FC236}">
                <a16:creationId xmlns:a16="http://schemas.microsoft.com/office/drawing/2014/main" id="{87DC9DBC-428C-0141-1449-618275A50D20}"/>
              </a:ext>
            </a:extLst>
          </p:cNvPr>
          <p:cNvSpPr>
            <a:spLocks noGrp="1"/>
          </p:cNvSpPr>
          <p:nvPr>
            <p:ph type="body" sz="quarter" idx="13" hasCustomPrompt="1"/>
          </p:nvPr>
        </p:nvSpPr>
        <p:spPr bwMode="gray">
          <a:xfrm>
            <a:off x="479998" y="5805280"/>
            <a:ext cx="11232000" cy="144000"/>
          </a:xfrm>
        </p:spPr>
        <p:txBody>
          <a:bodyPr anchor="b"/>
          <a:lstStyle>
            <a:lvl1pPr marL="0" indent="0">
              <a:lnSpc>
                <a:spcPct val="100000"/>
              </a:lnSpc>
              <a:spcBef>
                <a:spcPts val="0"/>
              </a:spcBef>
              <a:spcAft>
                <a:spcPts val="0"/>
              </a:spcAft>
              <a:buFont typeface="Arial" panose="020B0604020202020204" pitchFamily="34" charset="0"/>
              <a:buNone/>
              <a:defRPr sz="800" b="0"/>
            </a:lvl1pPr>
            <a:lvl2pPr marL="0" indent="0">
              <a:lnSpc>
                <a:spcPct val="100000"/>
              </a:lnSpc>
              <a:spcBef>
                <a:spcPts val="0"/>
              </a:spcBef>
              <a:spcAft>
                <a:spcPts val="0"/>
              </a:spcAft>
              <a:buFont typeface="Arial" panose="020B0604020202020204" pitchFamily="34" charset="0"/>
              <a:buNone/>
              <a:defRPr sz="800" b="0"/>
            </a:lvl2pPr>
            <a:lvl3pPr marL="0" indent="0">
              <a:lnSpc>
                <a:spcPct val="100000"/>
              </a:lnSpc>
              <a:spcBef>
                <a:spcPts val="0"/>
              </a:spcBef>
              <a:spcAft>
                <a:spcPts val="0"/>
              </a:spcAft>
              <a:buNone/>
              <a:defRPr sz="800" b="0"/>
            </a:lvl3pPr>
            <a:lvl4pPr marL="0" indent="0">
              <a:lnSpc>
                <a:spcPct val="100000"/>
              </a:lnSpc>
              <a:spcBef>
                <a:spcPts val="0"/>
              </a:spcBef>
              <a:spcAft>
                <a:spcPts val="0"/>
              </a:spcAft>
              <a:buNone/>
              <a:defRPr sz="800" b="0"/>
            </a:lvl4pPr>
            <a:lvl5pPr marL="0" indent="0">
              <a:lnSpc>
                <a:spcPct val="100000"/>
              </a:lnSpc>
              <a:spcBef>
                <a:spcPts val="0"/>
              </a:spcBef>
              <a:spcAft>
                <a:spcPts val="0"/>
              </a:spcAft>
              <a:buNone/>
              <a:defRPr sz="800" b="0"/>
            </a:lvl5pPr>
            <a:lvl6pPr marL="0" indent="0">
              <a:lnSpc>
                <a:spcPct val="100000"/>
              </a:lnSpc>
              <a:spcBef>
                <a:spcPts val="0"/>
              </a:spcBef>
              <a:spcAft>
                <a:spcPts val="0"/>
              </a:spcAft>
              <a:buNone/>
              <a:defRPr sz="800" b="0"/>
            </a:lvl6pPr>
            <a:lvl7pPr marL="0" indent="0">
              <a:lnSpc>
                <a:spcPct val="100000"/>
              </a:lnSpc>
              <a:spcBef>
                <a:spcPts val="0"/>
              </a:spcBef>
              <a:spcAft>
                <a:spcPts val="0"/>
              </a:spcAft>
              <a:buNone/>
              <a:defRPr sz="800" b="0"/>
            </a:lvl7pPr>
            <a:lvl8pPr marL="0" indent="0">
              <a:lnSpc>
                <a:spcPct val="100000"/>
              </a:lnSpc>
              <a:spcBef>
                <a:spcPts val="0"/>
              </a:spcBef>
              <a:spcAft>
                <a:spcPts val="0"/>
              </a:spcAft>
              <a:buNone/>
              <a:defRPr sz="800" b="0"/>
            </a:lvl8pPr>
            <a:lvl9pPr marL="0" indent="0">
              <a:lnSpc>
                <a:spcPct val="100000"/>
              </a:lnSpc>
              <a:spcBef>
                <a:spcPts val="0"/>
              </a:spcBef>
              <a:spcAft>
                <a:spcPts val="0"/>
              </a:spcAft>
              <a:buNone/>
              <a:defRPr sz="800" b="0"/>
            </a:lvl9pPr>
          </a:lstStyle>
          <a:p>
            <a:pPr lvl="0"/>
            <a:r>
              <a:rPr lang="en-US"/>
              <a:t>Footnote/Source</a:t>
            </a:r>
          </a:p>
        </p:txBody>
      </p:sp>
      <p:sp>
        <p:nvSpPr>
          <p:cNvPr id="7" name="Fußzeilenplatzhalter 6">
            <a:extLst>
              <a:ext uri="{FF2B5EF4-FFF2-40B4-BE49-F238E27FC236}">
                <a16:creationId xmlns:a16="http://schemas.microsoft.com/office/drawing/2014/main" id="{AC322F83-D582-6CFE-50EE-9B963E9DAFF2}"/>
              </a:ext>
            </a:extLst>
          </p:cNvPr>
          <p:cNvSpPr>
            <a:spLocks noGrp="1"/>
          </p:cNvSpPr>
          <p:nvPr>
            <p:ph type="ftr" sz="quarter" idx="10"/>
          </p:nvPr>
        </p:nvSpPr>
        <p:spPr bwMode="gray"/>
        <p:txBody>
          <a:bodyPr/>
          <a:lstStyle/>
          <a:p>
            <a:r>
              <a:rPr lang="en-US"/>
              <a:t>2025 China Pharmaceutical Industry RUG Meeting</a:t>
            </a:r>
          </a:p>
        </p:txBody>
      </p:sp>
      <p:sp>
        <p:nvSpPr>
          <p:cNvPr id="10" name="Foliennummernplatzhalter 9">
            <a:extLst>
              <a:ext uri="{FF2B5EF4-FFF2-40B4-BE49-F238E27FC236}">
                <a16:creationId xmlns:a16="http://schemas.microsoft.com/office/drawing/2014/main" id="{381724B2-BBE4-E79B-167B-326D36AACC52}"/>
              </a:ext>
            </a:extLst>
          </p:cNvPr>
          <p:cNvSpPr>
            <a:spLocks noGrp="1"/>
          </p:cNvSpPr>
          <p:nvPr>
            <p:ph type="sldNum" sz="quarter" idx="11"/>
          </p:nvPr>
        </p:nvSpPr>
        <p:spPr bwMode="gray"/>
        <p:txBody>
          <a:bodyPr/>
          <a:lstStyle/>
          <a:p>
            <a:fld id="{8FF9B0DE-3FEB-4AA0-B465-B80EF7C1333D}" type="slidenum">
              <a:rPr lang="en-US" smtClean="0"/>
              <a:pPr/>
              <a:t>‹#›</a:t>
            </a:fld>
            <a:endParaRPr lang="en-US"/>
          </a:p>
        </p:txBody>
      </p:sp>
    </p:spTree>
    <p:extLst>
      <p:ext uri="{BB962C8B-B14F-4D97-AF65-F5344CB8AC3E}">
        <p14:creationId xmlns:p14="http://schemas.microsoft.com/office/powerpoint/2010/main" val="794327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image (bright)">
    <p:bg>
      <p:bgPr>
        <a:solidFill>
          <a:schemeClr val="bg1"/>
        </a:solidFill>
        <a:effectLst/>
      </p:bgPr>
    </p:bg>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82DAC9A8-F395-3F0C-869E-1EF7B1AD07A5}"/>
              </a:ext>
              <a:ext uri="{C183D7F6-B498-43B3-948B-1728B52AA6E4}">
                <adec:decorative xmlns:adec="http://schemas.microsoft.com/office/drawing/2017/decorative" val="1"/>
              </a:ext>
            </a:extLst>
          </p:cNvPr>
          <p:cNvSpPr/>
          <p:nvPr userDrawn="1"/>
        </p:nvSpPr>
        <p:spPr bwMode="gray">
          <a:xfrm>
            <a:off x="0" y="0"/>
            <a:ext cx="12196800" cy="6858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1" name="Bildplatzhalter 10">
            <a:extLst>
              <a:ext uri="{FF2B5EF4-FFF2-40B4-BE49-F238E27FC236}">
                <a16:creationId xmlns:a16="http://schemas.microsoft.com/office/drawing/2014/main" id="{E497B016-C9FA-B4F6-C161-98540A473741}"/>
              </a:ext>
            </a:extLst>
          </p:cNvPr>
          <p:cNvSpPr>
            <a:spLocks noGrp="1"/>
          </p:cNvSpPr>
          <p:nvPr>
            <p:ph type="pic" sz="quarter" idx="10" hasCustomPrompt="1"/>
          </p:nvPr>
        </p:nvSpPr>
        <p:spPr bwMode="gray">
          <a:xfrm>
            <a:off x="0" y="0"/>
            <a:ext cx="12192000" cy="6858000"/>
          </a:xfrm>
          <a:solidFill>
            <a:srgbClr val="E5E3DE"/>
          </a:solidFill>
        </p:spPr>
        <p:txBody>
          <a:bodyPr tIns="720000" anchor="ctr" anchorCtr="0"/>
          <a:lstStyle>
            <a:lvl1pPr marL="0" indent="0" algn="ctr">
              <a:spcBef>
                <a:spcPts val="0"/>
              </a:spcBef>
              <a:spcAft>
                <a:spcPts val="0"/>
              </a:spcAft>
              <a:buFontTx/>
              <a:buNone/>
              <a:tabLst/>
              <a:defRPr sz="1200" b="0">
                <a:solidFill>
                  <a:schemeClr val="tx1"/>
                </a:solidFill>
              </a:defRPr>
            </a:lvl1pPr>
            <a:lvl2pPr marL="0" indent="0" algn="ctr">
              <a:spcBef>
                <a:spcPts val="0"/>
              </a:spcBef>
              <a:spcAft>
                <a:spcPts val="0"/>
              </a:spcAft>
              <a:buFontTx/>
              <a:buNone/>
              <a:tabLst/>
              <a:defRPr sz="1200" b="0"/>
            </a:lvl2pPr>
            <a:lvl3pPr marL="0" indent="0" algn="ctr">
              <a:spcBef>
                <a:spcPts val="0"/>
              </a:spcBef>
              <a:spcAft>
                <a:spcPts val="0"/>
              </a:spcAft>
              <a:buFontTx/>
              <a:buNone/>
              <a:tabLst/>
              <a:defRPr sz="1200" b="0"/>
            </a:lvl3pPr>
            <a:lvl4pPr marL="0" indent="0" algn="ctr">
              <a:spcBef>
                <a:spcPts val="0"/>
              </a:spcBef>
              <a:spcAft>
                <a:spcPts val="0"/>
              </a:spcAft>
              <a:buFontTx/>
              <a:buNone/>
              <a:tabLst/>
              <a:defRPr sz="1200" b="0"/>
            </a:lvl4pPr>
            <a:lvl5pPr marL="0" indent="0" algn="ctr">
              <a:spcBef>
                <a:spcPts val="0"/>
              </a:spcBef>
              <a:spcAft>
                <a:spcPts val="0"/>
              </a:spcAft>
              <a:buFontTx/>
              <a:buNone/>
              <a:tabLst/>
              <a:defRPr sz="1200" b="0"/>
            </a:lvl5pPr>
            <a:lvl6pPr marL="0" indent="0" algn="ctr">
              <a:spcBef>
                <a:spcPts val="0"/>
              </a:spcBef>
              <a:spcAft>
                <a:spcPts val="0"/>
              </a:spcAft>
              <a:buFontTx/>
              <a:buNone/>
              <a:tabLst/>
              <a:defRPr sz="1200" b="0"/>
            </a:lvl6pPr>
            <a:lvl7pPr marL="0" indent="0" algn="ctr">
              <a:spcBef>
                <a:spcPts val="0"/>
              </a:spcBef>
              <a:spcAft>
                <a:spcPts val="0"/>
              </a:spcAft>
              <a:buFontTx/>
              <a:buNone/>
              <a:tabLst/>
              <a:defRPr sz="1200" b="0"/>
            </a:lvl7pPr>
            <a:lvl8pPr marL="0" indent="0" algn="ctr">
              <a:spcBef>
                <a:spcPts val="0"/>
              </a:spcBef>
              <a:spcAft>
                <a:spcPts val="0"/>
              </a:spcAft>
              <a:buFontTx/>
              <a:buNone/>
              <a:tabLst/>
              <a:defRPr sz="1200" b="0"/>
            </a:lvl8pPr>
            <a:lvl9pPr marL="0" indent="0" algn="ctr">
              <a:spcBef>
                <a:spcPts val="0"/>
              </a:spcBef>
              <a:spcAft>
                <a:spcPts val="0"/>
              </a:spcAft>
              <a:buFontTx/>
              <a:buNone/>
              <a:tabLst/>
              <a:defRPr sz="1200" b="0"/>
            </a:lvl9pPr>
          </a:lstStyle>
          <a:p>
            <a:pPr lvl="0"/>
            <a:r>
              <a:rPr lang="en-US"/>
              <a:t>Add picture</a:t>
            </a:r>
          </a:p>
        </p:txBody>
      </p:sp>
      <p:sp>
        <p:nvSpPr>
          <p:cNvPr id="2" name="Titel 1"/>
          <p:cNvSpPr>
            <a:spLocks noGrp="1"/>
          </p:cNvSpPr>
          <p:nvPr>
            <p:ph type="ctrTitle" hasCustomPrompt="1"/>
          </p:nvPr>
        </p:nvSpPr>
        <p:spPr bwMode="gray">
          <a:xfrm>
            <a:off x="479426" y="2637000"/>
            <a:ext cx="7272338" cy="1584000"/>
          </a:xfrm>
        </p:spPr>
        <p:txBody>
          <a:bodyPr anchor="b"/>
          <a:lstStyle>
            <a:lvl1pPr algn="l">
              <a:defRPr sz="4800" b="1" i="0">
                <a:solidFill>
                  <a:schemeClr val="bg2"/>
                </a:solidFill>
                <a:latin typeface="+mj-lt"/>
              </a:defRPr>
            </a:lvl1pPr>
          </a:lstStyle>
          <a:p>
            <a:r>
              <a:rPr lang="en-US"/>
              <a:t>Presentation title</a:t>
            </a:r>
          </a:p>
        </p:txBody>
      </p:sp>
      <p:sp>
        <p:nvSpPr>
          <p:cNvPr id="3" name="Untertitel 2"/>
          <p:cNvSpPr>
            <a:spLocks noGrp="1"/>
          </p:cNvSpPr>
          <p:nvPr>
            <p:ph type="subTitle" idx="1" hasCustomPrompt="1"/>
          </p:nvPr>
        </p:nvSpPr>
        <p:spPr bwMode="gray">
          <a:xfrm>
            <a:off x="479426" y="4437120"/>
            <a:ext cx="7272928" cy="936000"/>
          </a:xfrm>
        </p:spPr>
        <p:txBody>
          <a:bodyPr/>
          <a:lstStyle>
            <a:lvl1pPr marL="0" indent="0" algn="l">
              <a:lnSpc>
                <a:spcPct val="100000"/>
              </a:lnSpc>
              <a:spcBef>
                <a:spcPts val="0"/>
              </a:spcBef>
              <a:spcAft>
                <a:spcPts val="2400"/>
              </a:spcAft>
              <a:buFont typeface="Arial" panose="020B0604020202020204" pitchFamily="34" charset="0"/>
              <a:buNone/>
              <a:defRPr sz="2400" b="0">
                <a:solidFill>
                  <a:schemeClr val="bg2"/>
                </a:solidFill>
                <a:latin typeface="+mj-lt"/>
              </a:defRPr>
            </a:lvl1pPr>
            <a:lvl2pPr marL="0" indent="0" algn="l">
              <a:lnSpc>
                <a:spcPct val="100000"/>
              </a:lnSpc>
              <a:spcBef>
                <a:spcPts val="0"/>
              </a:spcBef>
              <a:spcAft>
                <a:spcPts val="0"/>
              </a:spcAft>
              <a:buFont typeface="Arial" panose="020B0604020202020204" pitchFamily="34" charset="0"/>
              <a:buNone/>
              <a:defRPr sz="1600" b="0">
                <a:solidFill>
                  <a:schemeClr val="bg2"/>
                </a:solidFill>
              </a:defRPr>
            </a:lvl2pPr>
            <a:lvl3pPr marL="0" indent="0" algn="l">
              <a:lnSpc>
                <a:spcPct val="100000"/>
              </a:lnSpc>
              <a:spcBef>
                <a:spcPts val="0"/>
              </a:spcBef>
              <a:spcAft>
                <a:spcPts val="0"/>
              </a:spcAft>
              <a:buFont typeface="Arial" panose="020B0604020202020204" pitchFamily="34" charset="0"/>
              <a:buNone/>
              <a:defRPr sz="1600" b="0">
                <a:solidFill>
                  <a:schemeClr val="bg2"/>
                </a:solidFill>
              </a:defRPr>
            </a:lvl3pPr>
            <a:lvl4pPr marL="0" indent="0" algn="l">
              <a:lnSpc>
                <a:spcPct val="100000"/>
              </a:lnSpc>
              <a:spcBef>
                <a:spcPts val="0"/>
              </a:spcBef>
              <a:spcAft>
                <a:spcPts val="0"/>
              </a:spcAft>
              <a:buFont typeface="Arial" panose="020B0604020202020204" pitchFamily="34" charset="0"/>
              <a:buNone/>
              <a:defRPr sz="1600" b="0">
                <a:solidFill>
                  <a:schemeClr val="bg2"/>
                </a:solidFill>
              </a:defRPr>
            </a:lvl4pPr>
            <a:lvl5pPr marL="0" indent="0" algn="l">
              <a:lnSpc>
                <a:spcPct val="100000"/>
              </a:lnSpc>
              <a:spcBef>
                <a:spcPts val="0"/>
              </a:spcBef>
              <a:spcAft>
                <a:spcPts val="0"/>
              </a:spcAft>
              <a:buFont typeface="Arial" panose="020B0604020202020204" pitchFamily="34" charset="0"/>
              <a:buNone/>
              <a:defRPr sz="1600" b="0">
                <a:solidFill>
                  <a:schemeClr val="bg2"/>
                </a:solidFill>
              </a:defRPr>
            </a:lvl5pPr>
            <a:lvl6pPr marL="0" indent="0" algn="l">
              <a:lnSpc>
                <a:spcPct val="100000"/>
              </a:lnSpc>
              <a:spcBef>
                <a:spcPts val="0"/>
              </a:spcBef>
              <a:spcAft>
                <a:spcPts val="0"/>
              </a:spcAft>
              <a:buFont typeface="Arial" panose="020B0604020202020204" pitchFamily="34" charset="0"/>
              <a:buNone/>
              <a:defRPr sz="1600" b="0">
                <a:solidFill>
                  <a:schemeClr val="bg2"/>
                </a:solidFill>
              </a:defRPr>
            </a:lvl6pPr>
            <a:lvl7pPr marL="0" indent="0" algn="l">
              <a:lnSpc>
                <a:spcPct val="100000"/>
              </a:lnSpc>
              <a:spcBef>
                <a:spcPts val="0"/>
              </a:spcBef>
              <a:spcAft>
                <a:spcPts val="0"/>
              </a:spcAft>
              <a:buFont typeface="Arial" panose="020B0604020202020204" pitchFamily="34" charset="0"/>
              <a:buNone/>
              <a:defRPr sz="1600" b="0">
                <a:solidFill>
                  <a:schemeClr val="bg2"/>
                </a:solidFill>
              </a:defRPr>
            </a:lvl7pPr>
            <a:lvl8pPr marL="0" indent="0" algn="l">
              <a:lnSpc>
                <a:spcPct val="100000"/>
              </a:lnSpc>
              <a:spcBef>
                <a:spcPts val="0"/>
              </a:spcBef>
              <a:spcAft>
                <a:spcPts val="0"/>
              </a:spcAft>
              <a:buFont typeface="Arial" panose="020B0604020202020204" pitchFamily="34" charset="0"/>
              <a:buNone/>
              <a:defRPr sz="1600" b="0">
                <a:solidFill>
                  <a:schemeClr val="bg2"/>
                </a:solidFill>
              </a:defRPr>
            </a:lvl8pPr>
            <a:lvl9pPr marL="0" indent="0" algn="l">
              <a:lnSpc>
                <a:spcPct val="100000"/>
              </a:lnSpc>
              <a:spcBef>
                <a:spcPts val="0"/>
              </a:spcBef>
              <a:spcAft>
                <a:spcPts val="0"/>
              </a:spcAft>
              <a:buFont typeface="Arial" panose="020B0604020202020204" pitchFamily="34" charset="0"/>
              <a:buNone/>
              <a:defRPr sz="1600" b="0">
                <a:solidFill>
                  <a:schemeClr val="bg2"/>
                </a:solidFill>
              </a:defRPr>
            </a:lvl9pPr>
          </a:lstStyle>
          <a:p>
            <a:r>
              <a:rPr lang="en-US"/>
              <a:t>Subtitle of the presentation</a:t>
            </a:r>
          </a:p>
          <a:p>
            <a:pPr lvl="1"/>
            <a:r>
              <a:rPr lang="en-US"/>
              <a:t>Author | Date | Place</a:t>
            </a:r>
          </a:p>
        </p:txBody>
      </p:sp>
      <p:sp>
        <p:nvSpPr>
          <p:cNvPr id="5" name="Fußzeilenplatzhalter 3">
            <a:extLst>
              <a:ext uri="{FF2B5EF4-FFF2-40B4-BE49-F238E27FC236}">
                <a16:creationId xmlns:a16="http://schemas.microsoft.com/office/drawing/2014/main" id="{5D14FE30-3C4E-F754-2D41-93EF7194D6C4}"/>
              </a:ext>
            </a:extLst>
          </p:cNvPr>
          <p:cNvSpPr>
            <a:spLocks noGrp="1"/>
          </p:cNvSpPr>
          <p:nvPr>
            <p:ph type="ftr" sz="quarter" idx="19"/>
          </p:nvPr>
        </p:nvSpPr>
        <p:spPr bwMode="gray">
          <a:xfrm>
            <a:off x="479936" y="6165328"/>
            <a:ext cx="5040000" cy="216000"/>
          </a:xfrm>
        </p:spPr>
        <p:txBody>
          <a:bodyPr/>
          <a:lstStyle>
            <a:lvl1pPr algn="l">
              <a:defRPr/>
            </a:lvl1pPr>
          </a:lstStyle>
          <a:p>
            <a:r>
              <a:rPr lang="en-US"/>
              <a:t>2025 China Pharmaceutical Industry RUG Meeting</a:t>
            </a:r>
          </a:p>
        </p:txBody>
      </p:sp>
      <p:sp>
        <p:nvSpPr>
          <p:cNvPr id="9" name="Text Placeholder 8">
            <a:extLst>
              <a:ext uri="{FF2B5EF4-FFF2-40B4-BE49-F238E27FC236}">
                <a16:creationId xmlns:a16="http://schemas.microsoft.com/office/drawing/2014/main" id="{9A611717-560C-23BF-BFA5-6461F5FD8E88}"/>
              </a:ext>
            </a:extLst>
          </p:cNvPr>
          <p:cNvSpPr>
            <a:spLocks noGrp="1"/>
          </p:cNvSpPr>
          <p:nvPr>
            <p:ph type="body" sz="quarter" idx="30"/>
          </p:nvPr>
        </p:nvSpPr>
        <p:spPr bwMode="gray">
          <a:xfrm>
            <a:off x="478800" y="476672"/>
            <a:ext cx="1645200" cy="496800"/>
          </a:xfrm>
          <a: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t="20" b="20"/>
            </a:stretch>
          </a:blipFill>
        </p:spPr>
        <p:txBody>
          <a:bodyPr/>
          <a:lstStyle>
            <a:lvl1pPr marL="0" indent="0">
              <a:lnSpc>
                <a:spcPct val="100000"/>
              </a:lnSpc>
              <a:spcAft>
                <a:spcPts val="0"/>
              </a:spcAft>
              <a:buFontTx/>
              <a:buNone/>
              <a:defRPr sz="200">
                <a:noFill/>
              </a:defRPr>
            </a:lvl1pPr>
            <a:lvl2pPr marL="0" indent="0">
              <a:lnSpc>
                <a:spcPct val="100000"/>
              </a:lnSpc>
              <a:spcAft>
                <a:spcPts val="0"/>
              </a:spcAft>
              <a:buFontTx/>
              <a:buNone/>
              <a:defRPr sz="200">
                <a:noFill/>
              </a:defRPr>
            </a:lvl2pPr>
            <a:lvl3pPr marL="0" indent="0">
              <a:lnSpc>
                <a:spcPct val="100000"/>
              </a:lnSpc>
              <a:spcAft>
                <a:spcPts val="0"/>
              </a:spcAft>
              <a:buFontTx/>
              <a:buNone/>
              <a:defRPr sz="200">
                <a:noFill/>
              </a:defRPr>
            </a:lvl3pPr>
            <a:lvl4pPr marL="0" indent="0">
              <a:lnSpc>
                <a:spcPct val="100000"/>
              </a:lnSpc>
              <a:spcAft>
                <a:spcPts val="0"/>
              </a:spcAft>
              <a:buFontTx/>
              <a:buNone/>
              <a:defRPr sz="200">
                <a:noFill/>
              </a:defRPr>
            </a:lvl4pPr>
            <a:lvl5pPr marL="0" indent="0">
              <a:lnSpc>
                <a:spcPct val="100000"/>
              </a:lnSpc>
              <a:spcAft>
                <a:spcPts val="0"/>
              </a:spcAft>
              <a:buFontTx/>
              <a:buNone/>
              <a:defRPr sz="200">
                <a:noFill/>
              </a:defRPr>
            </a:lvl5pPr>
          </a:lstStyle>
          <a:p>
            <a:pPr lvl="0"/>
            <a:r>
              <a:rPr lang="de-DE"/>
              <a:t>Mastertextformat bearbeiten</a:t>
            </a:r>
          </a:p>
        </p:txBody>
      </p:sp>
      <p:grpSp>
        <p:nvGrpSpPr>
          <p:cNvPr id="12" name="Group 11">
            <a:extLst>
              <a:ext uri="{FF2B5EF4-FFF2-40B4-BE49-F238E27FC236}">
                <a16:creationId xmlns:a16="http://schemas.microsoft.com/office/drawing/2014/main" id="{2AD6AF06-02D9-288E-3250-06E22F2FE2FC}"/>
              </a:ext>
              <a:ext uri="{C183D7F6-B498-43B3-948B-1728B52AA6E4}">
                <adec:decorative xmlns:adec="http://schemas.microsoft.com/office/drawing/2017/decorative" val="1"/>
              </a:ext>
            </a:extLst>
          </p:cNvPr>
          <p:cNvGrpSpPr/>
          <p:nvPr userDrawn="1"/>
        </p:nvGrpSpPr>
        <p:grpSpPr bwMode="gray">
          <a:xfrm>
            <a:off x="-1896888" y="0"/>
            <a:ext cx="1715078" cy="3744416"/>
            <a:chOff x="-1824880" y="2708920"/>
            <a:chExt cx="1715078" cy="3744416"/>
          </a:xfrm>
        </p:grpSpPr>
        <p:sp>
          <p:nvSpPr>
            <p:cNvPr id="14" name="TextBox 13">
              <a:extLst>
                <a:ext uri="{FF2B5EF4-FFF2-40B4-BE49-F238E27FC236}">
                  <a16:creationId xmlns:a16="http://schemas.microsoft.com/office/drawing/2014/main" id="{2B32CD0F-9230-7E21-AAD3-A6C5516575CD}"/>
                </a:ext>
              </a:extLst>
            </p:cNvPr>
            <p:cNvSpPr txBox="1"/>
            <p:nvPr userDrawn="1"/>
          </p:nvSpPr>
          <p:spPr bwMode="gray">
            <a:xfrm>
              <a:off x="-1824880" y="2708920"/>
              <a:ext cx="1715078" cy="3744416"/>
            </a:xfrm>
            <a:prstGeom prst="rect">
              <a:avLst/>
            </a:prstGeom>
            <a:solidFill>
              <a:schemeClr val="bg1"/>
            </a:solidFill>
          </p:spPr>
          <p:txBody>
            <a:bodyPr wrap="square" lIns="108000" tIns="108000" rIns="108000" bIns="108000">
              <a:noAutofit/>
            </a:bodyPr>
            <a:lstStyle/>
            <a:p>
              <a:pPr>
                <a:lnSpc>
                  <a:spcPct val="120000"/>
                </a:lnSpc>
                <a:spcAft>
                  <a:spcPts val="600"/>
                </a:spcAft>
              </a:pPr>
              <a:r>
                <a:rPr lang="en-US" sz="1100" b="1">
                  <a:solidFill>
                    <a:schemeClr val="tx1"/>
                  </a:solidFill>
                  <a:effectLst/>
                  <a:latin typeface="+mj-lt"/>
                </a:rPr>
                <a:t>To insert a picture:</a:t>
              </a:r>
            </a:p>
            <a:p>
              <a:pPr marL="144000" indent="-144000">
                <a:lnSpc>
                  <a:spcPct val="120000"/>
                </a:lnSpc>
                <a:spcAft>
                  <a:spcPts val="600"/>
                </a:spcAft>
                <a:buFont typeface="+mj-lt"/>
                <a:buAutoNum type="arabicPeriod"/>
              </a:pPr>
              <a:r>
                <a:rPr lang="en-US" sz="900">
                  <a:solidFill>
                    <a:schemeClr val="tx1"/>
                  </a:solidFill>
                  <a:effectLst/>
                  <a:latin typeface="+mn-lt"/>
                </a:rPr>
                <a:t>Click on the placeholder for pictures</a:t>
              </a:r>
            </a:p>
            <a:p>
              <a:pPr marL="144000" indent="-144000">
                <a:lnSpc>
                  <a:spcPct val="120000"/>
                </a:lnSpc>
                <a:spcAft>
                  <a:spcPts val="600"/>
                </a:spcAft>
                <a:buFont typeface="+mj-lt"/>
                <a:buAutoNum type="arabicPeriod"/>
              </a:pPr>
              <a:r>
                <a:rPr lang="en-US" sz="900">
                  <a:solidFill>
                    <a:schemeClr val="tx1"/>
                  </a:solidFill>
                  <a:effectLst/>
                  <a:latin typeface="+mn-lt"/>
                </a:rPr>
                <a:t>Open the menu “Insert”</a:t>
              </a:r>
            </a:p>
            <a:p>
              <a:pPr marL="144000" indent="-144000">
                <a:lnSpc>
                  <a:spcPct val="120000"/>
                </a:lnSpc>
                <a:spcAft>
                  <a:spcPts val="600"/>
                </a:spcAft>
                <a:buFont typeface="+mj-lt"/>
                <a:buAutoNum type="arabicPeriod"/>
              </a:pPr>
              <a:r>
                <a:rPr lang="en-US" sz="900">
                  <a:solidFill>
                    <a:schemeClr val="tx1"/>
                  </a:solidFill>
                  <a:effectLst/>
                  <a:latin typeface="+mn-lt"/>
                </a:rPr>
                <a:t>Choose “Pictures” and then the corresponding source where the image is located</a:t>
              </a:r>
              <a:endParaRPr lang="en-US" sz="900">
                <a:solidFill>
                  <a:schemeClr val="tx1"/>
                </a:solidFill>
                <a:latin typeface="+mn-lt"/>
              </a:endParaRPr>
            </a:p>
          </p:txBody>
        </p:sp>
        <p:pic>
          <p:nvPicPr>
            <p:cNvPr id="15" name="Picture 14">
              <a:extLst>
                <a:ext uri="{FF2B5EF4-FFF2-40B4-BE49-F238E27FC236}">
                  <a16:creationId xmlns:a16="http://schemas.microsoft.com/office/drawing/2014/main" id="{23E0A192-DE0E-E520-25E7-B303A079C7E3}"/>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8843" r="2395" b="2546"/>
            <a:stretch/>
          </p:blipFill>
          <p:spPr bwMode="gray">
            <a:xfrm>
              <a:off x="-1589806" y="4475212"/>
              <a:ext cx="745332" cy="1122804"/>
            </a:xfrm>
            <a:prstGeom prst="roundRect">
              <a:avLst>
                <a:gd name="adj" fmla="val 3514"/>
              </a:avLst>
            </a:prstGeom>
          </p:spPr>
        </p:pic>
        <p:sp>
          <p:nvSpPr>
            <p:cNvPr id="16" name="TextBox 15">
              <a:extLst>
                <a:ext uri="{FF2B5EF4-FFF2-40B4-BE49-F238E27FC236}">
                  <a16:creationId xmlns:a16="http://schemas.microsoft.com/office/drawing/2014/main" id="{BF14A84B-7BF0-7BFD-629D-A25AF4354A2D}"/>
                </a:ext>
              </a:extLst>
            </p:cNvPr>
            <p:cNvSpPr txBox="1"/>
            <p:nvPr userDrawn="1"/>
          </p:nvSpPr>
          <p:spPr bwMode="gray">
            <a:xfrm>
              <a:off x="-1824880" y="5589240"/>
              <a:ext cx="1715078" cy="864096"/>
            </a:xfrm>
            <a:prstGeom prst="rect">
              <a:avLst/>
            </a:prstGeom>
            <a:noFill/>
          </p:spPr>
          <p:txBody>
            <a:bodyPr wrap="square" lIns="108000" tIns="108000" rIns="108000" bIns="108000">
              <a:noAutofit/>
            </a:bodyPr>
            <a:lstStyle/>
            <a:p>
              <a:pPr marL="144000" indent="-144000">
                <a:spcAft>
                  <a:spcPts val="600"/>
                </a:spcAft>
                <a:buFont typeface="+mj-lt"/>
                <a:buAutoNum type="arabicPeriod" startAt="4"/>
              </a:pPr>
              <a:r>
                <a:rPr lang="en-US" sz="900">
                  <a:solidFill>
                    <a:schemeClr val="tx1"/>
                  </a:solidFill>
                  <a:effectLst/>
                  <a:latin typeface="+mn-lt"/>
                </a:rPr>
                <a:t>Now the image has </a:t>
              </a:r>
              <a:br>
                <a:rPr lang="en-US" sz="900">
                  <a:solidFill>
                    <a:schemeClr val="tx1"/>
                  </a:solidFill>
                  <a:effectLst/>
                  <a:latin typeface="+mn-lt"/>
                </a:rPr>
              </a:br>
              <a:r>
                <a:rPr lang="en-US" sz="900">
                  <a:solidFill>
                    <a:schemeClr val="tx1"/>
                  </a:solidFill>
                  <a:effectLst/>
                  <a:latin typeface="+mn-lt"/>
                </a:rPr>
                <a:t>been loaded into the </a:t>
              </a:r>
              <a:br>
                <a:rPr lang="en-US" sz="900">
                  <a:solidFill>
                    <a:schemeClr val="tx1"/>
                  </a:solidFill>
                  <a:effectLst/>
                  <a:latin typeface="+mn-lt"/>
                </a:rPr>
              </a:br>
              <a:r>
                <a:rPr lang="en-US" sz="900">
                  <a:solidFill>
                    <a:schemeClr val="tx1"/>
                  </a:solidFill>
                  <a:effectLst/>
                  <a:latin typeface="+mn-lt"/>
                </a:rPr>
                <a:t>placeholder.</a:t>
              </a:r>
              <a:endParaRPr lang="en-US" sz="900">
                <a:solidFill>
                  <a:schemeClr val="tx1"/>
                </a:solidFill>
                <a:latin typeface="+mn-lt"/>
              </a:endParaRPr>
            </a:p>
          </p:txBody>
        </p:sp>
      </p:grpSp>
      <p:pic>
        <p:nvPicPr>
          <p:cNvPr id="13" name="Picture 12" descr="A white letter on a black background&#10;&#10;Description automatically generated">
            <a:extLst>
              <a:ext uri="{FF2B5EF4-FFF2-40B4-BE49-F238E27FC236}">
                <a16:creationId xmlns:a16="http://schemas.microsoft.com/office/drawing/2014/main" id="{C50E5470-7CCD-AE8F-3796-356BA5802E2B}"/>
              </a:ext>
            </a:extLst>
          </p:cNvPr>
          <p:cNvPicPr>
            <a:picLocks noChangeAspect="1"/>
          </p:cNvPicPr>
          <p:nvPr userDrawn="1"/>
        </p:nvPicPr>
        <p:blipFill>
          <a:blip r:embed="rId5"/>
          <a:stretch>
            <a:fillRect/>
          </a:stretch>
        </p:blipFill>
        <p:spPr>
          <a:xfrm>
            <a:off x="9912424" y="649402"/>
            <a:ext cx="1626080" cy="239395"/>
          </a:xfrm>
          <a:prstGeom prst="rect">
            <a:avLst/>
          </a:prstGeom>
        </p:spPr>
      </p:pic>
    </p:spTree>
    <p:extLst>
      <p:ext uri="{BB962C8B-B14F-4D97-AF65-F5344CB8AC3E}">
        <p14:creationId xmlns:p14="http://schemas.microsoft.com/office/powerpoint/2010/main" val="1421401498"/>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9" name="Textplatzhalter 7">
            <a:extLst>
              <a:ext uri="{FF2B5EF4-FFF2-40B4-BE49-F238E27FC236}">
                <a16:creationId xmlns:a16="http://schemas.microsoft.com/office/drawing/2014/main" id="{5B4F68A4-760E-D8DD-FB9B-EEEE9A86D218}"/>
              </a:ext>
            </a:extLst>
          </p:cNvPr>
          <p:cNvSpPr>
            <a:spLocks noGrp="1"/>
          </p:cNvSpPr>
          <p:nvPr>
            <p:ph type="body" sz="quarter" idx="13" hasCustomPrompt="1"/>
          </p:nvPr>
        </p:nvSpPr>
        <p:spPr bwMode="gray">
          <a:xfrm>
            <a:off x="479998" y="5805280"/>
            <a:ext cx="11232000" cy="144000"/>
          </a:xfrm>
        </p:spPr>
        <p:txBody>
          <a:bodyPr anchor="b"/>
          <a:lstStyle>
            <a:lvl1pPr marL="0" indent="0">
              <a:lnSpc>
                <a:spcPct val="100000"/>
              </a:lnSpc>
              <a:spcBef>
                <a:spcPts val="0"/>
              </a:spcBef>
              <a:spcAft>
                <a:spcPts val="0"/>
              </a:spcAft>
              <a:buFont typeface="Arial" panose="020B0604020202020204" pitchFamily="34" charset="0"/>
              <a:buNone/>
              <a:defRPr sz="800" b="0"/>
            </a:lvl1pPr>
            <a:lvl2pPr marL="0" indent="0">
              <a:lnSpc>
                <a:spcPct val="100000"/>
              </a:lnSpc>
              <a:spcBef>
                <a:spcPts val="0"/>
              </a:spcBef>
              <a:spcAft>
                <a:spcPts val="0"/>
              </a:spcAft>
              <a:buFont typeface="Arial" panose="020B0604020202020204" pitchFamily="34" charset="0"/>
              <a:buNone/>
              <a:defRPr sz="800" b="0"/>
            </a:lvl2pPr>
            <a:lvl3pPr marL="0" indent="0">
              <a:lnSpc>
                <a:spcPct val="100000"/>
              </a:lnSpc>
              <a:spcBef>
                <a:spcPts val="0"/>
              </a:spcBef>
              <a:spcAft>
                <a:spcPts val="0"/>
              </a:spcAft>
              <a:buNone/>
              <a:defRPr sz="800" b="0"/>
            </a:lvl3pPr>
            <a:lvl4pPr marL="0" indent="0">
              <a:lnSpc>
                <a:spcPct val="100000"/>
              </a:lnSpc>
              <a:spcBef>
                <a:spcPts val="0"/>
              </a:spcBef>
              <a:spcAft>
                <a:spcPts val="0"/>
              </a:spcAft>
              <a:buNone/>
              <a:defRPr sz="800" b="0"/>
            </a:lvl4pPr>
            <a:lvl5pPr marL="0" indent="0">
              <a:lnSpc>
                <a:spcPct val="100000"/>
              </a:lnSpc>
              <a:spcBef>
                <a:spcPts val="0"/>
              </a:spcBef>
              <a:spcAft>
                <a:spcPts val="0"/>
              </a:spcAft>
              <a:buNone/>
              <a:defRPr sz="800" b="0"/>
            </a:lvl5pPr>
            <a:lvl6pPr marL="0" indent="0">
              <a:lnSpc>
                <a:spcPct val="100000"/>
              </a:lnSpc>
              <a:spcBef>
                <a:spcPts val="0"/>
              </a:spcBef>
              <a:spcAft>
                <a:spcPts val="0"/>
              </a:spcAft>
              <a:buNone/>
              <a:defRPr sz="800" b="0"/>
            </a:lvl6pPr>
            <a:lvl7pPr marL="0" indent="0">
              <a:lnSpc>
                <a:spcPct val="100000"/>
              </a:lnSpc>
              <a:spcBef>
                <a:spcPts val="0"/>
              </a:spcBef>
              <a:spcAft>
                <a:spcPts val="0"/>
              </a:spcAft>
              <a:buNone/>
              <a:defRPr sz="800" b="0"/>
            </a:lvl7pPr>
            <a:lvl8pPr marL="0" indent="0">
              <a:lnSpc>
                <a:spcPct val="100000"/>
              </a:lnSpc>
              <a:spcBef>
                <a:spcPts val="0"/>
              </a:spcBef>
              <a:spcAft>
                <a:spcPts val="0"/>
              </a:spcAft>
              <a:buNone/>
              <a:defRPr sz="800" b="0"/>
            </a:lvl8pPr>
            <a:lvl9pPr marL="0" indent="0">
              <a:lnSpc>
                <a:spcPct val="100000"/>
              </a:lnSpc>
              <a:spcBef>
                <a:spcPts val="0"/>
              </a:spcBef>
              <a:spcAft>
                <a:spcPts val="0"/>
              </a:spcAft>
              <a:buNone/>
              <a:defRPr sz="800" b="0"/>
            </a:lvl9pPr>
          </a:lstStyle>
          <a:p>
            <a:pPr lvl="0"/>
            <a:r>
              <a:rPr lang="en-US"/>
              <a:t>Footnote/Source</a:t>
            </a:r>
          </a:p>
        </p:txBody>
      </p:sp>
      <p:sp>
        <p:nvSpPr>
          <p:cNvPr id="7" name="Fußzeilenplatzhalter 6">
            <a:extLst>
              <a:ext uri="{FF2B5EF4-FFF2-40B4-BE49-F238E27FC236}">
                <a16:creationId xmlns:a16="http://schemas.microsoft.com/office/drawing/2014/main" id="{65A0CC2C-1A22-ACCD-F954-31305506A0DB}"/>
              </a:ext>
            </a:extLst>
          </p:cNvPr>
          <p:cNvSpPr>
            <a:spLocks noGrp="1"/>
          </p:cNvSpPr>
          <p:nvPr>
            <p:ph type="ftr" sz="quarter" idx="10"/>
          </p:nvPr>
        </p:nvSpPr>
        <p:spPr bwMode="gray"/>
        <p:txBody>
          <a:bodyPr/>
          <a:lstStyle/>
          <a:p>
            <a:r>
              <a:rPr lang="en-US"/>
              <a:t>2025 China Pharmaceutical Industry RUG Meeting</a:t>
            </a:r>
          </a:p>
        </p:txBody>
      </p:sp>
      <p:sp>
        <p:nvSpPr>
          <p:cNvPr id="8" name="Foliennummernplatzhalter 7">
            <a:extLst>
              <a:ext uri="{FF2B5EF4-FFF2-40B4-BE49-F238E27FC236}">
                <a16:creationId xmlns:a16="http://schemas.microsoft.com/office/drawing/2014/main" id="{E7CA049A-FBC2-2652-22F7-C91C418B0F2E}"/>
              </a:ext>
            </a:extLst>
          </p:cNvPr>
          <p:cNvSpPr>
            <a:spLocks noGrp="1"/>
          </p:cNvSpPr>
          <p:nvPr>
            <p:ph type="sldNum" sz="quarter" idx="11"/>
          </p:nvPr>
        </p:nvSpPr>
        <p:spPr bwMode="gray"/>
        <p:txBody>
          <a:bodyPr/>
          <a:lstStyle/>
          <a:p>
            <a:fld id="{8FF9B0DE-3FEB-4AA0-B465-B80EF7C1333D}" type="slidenum">
              <a:rPr lang="en-US" smtClean="0"/>
              <a:pPr/>
              <a:t>‹#›</a:t>
            </a:fld>
            <a:endParaRPr lang="en-US"/>
          </a:p>
        </p:txBody>
      </p:sp>
    </p:spTree>
    <p:extLst>
      <p:ext uri="{BB962C8B-B14F-4D97-AF65-F5344CB8AC3E}">
        <p14:creationId xmlns:p14="http://schemas.microsoft.com/office/powerpoint/2010/main" val="13718174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bg2"/>
        </a:solidFill>
        <a:effectLst/>
      </p:bgPr>
    </p:bg>
    <p:spTree>
      <p:nvGrpSpPr>
        <p:cNvPr id="1" name=""/>
        <p:cNvGrpSpPr/>
        <p:nvPr/>
      </p:nvGrpSpPr>
      <p:grpSpPr>
        <a:xfrm>
          <a:off x="0" y="0"/>
          <a:ext cx="0" cy="0"/>
          <a:chOff x="0" y="0"/>
          <a:chExt cx="0" cy="0"/>
        </a:xfrm>
      </p:grpSpPr>
      <p:sp>
        <p:nvSpPr>
          <p:cNvPr id="13" name="Titel 12">
            <a:extLst>
              <a:ext uri="{FF2B5EF4-FFF2-40B4-BE49-F238E27FC236}">
                <a16:creationId xmlns:a16="http://schemas.microsoft.com/office/drawing/2014/main" id="{DB5A7F3B-7D8D-EFD1-99CB-9BB681ACBDEE}"/>
              </a:ext>
            </a:extLst>
          </p:cNvPr>
          <p:cNvSpPr>
            <a:spLocks noGrp="1"/>
          </p:cNvSpPr>
          <p:nvPr>
            <p:ph type="title" hasCustomPrompt="1"/>
          </p:nvPr>
        </p:nvSpPr>
        <p:spPr bwMode="gray"/>
        <p:txBody>
          <a:bodyPr/>
          <a:lstStyle>
            <a:lvl1pPr>
              <a:defRPr>
                <a:solidFill>
                  <a:schemeClr val="bg1"/>
                </a:solidFill>
              </a:defRPr>
            </a:lvl1pPr>
          </a:lstStyle>
          <a:p>
            <a:r>
              <a:rPr lang="en-US"/>
              <a:t>Add End Message</a:t>
            </a:r>
          </a:p>
        </p:txBody>
      </p:sp>
      <p:sp>
        <p:nvSpPr>
          <p:cNvPr id="5" name="Bildplatzhalter 10">
            <a:extLst>
              <a:ext uri="{FF2B5EF4-FFF2-40B4-BE49-F238E27FC236}">
                <a16:creationId xmlns:a16="http://schemas.microsoft.com/office/drawing/2014/main" id="{ED8B2C2E-F2A3-10EF-4F1B-48E4651D76B7}"/>
              </a:ext>
            </a:extLst>
          </p:cNvPr>
          <p:cNvSpPr>
            <a:spLocks noGrp="1"/>
          </p:cNvSpPr>
          <p:nvPr>
            <p:ph type="pic" sz="quarter" idx="19" hasCustomPrompt="1"/>
          </p:nvPr>
        </p:nvSpPr>
        <p:spPr bwMode="ltGray">
          <a:xfrm>
            <a:off x="1" y="0"/>
            <a:ext cx="12191998" cy="3392488"/>
          </a:xfrm>
          <a:solidFill>
            <a:schemeClr val="bg2"/>
          </a:solidFill>
        </p:spPr>
        <p:txBody>
          <a:bodyPr tIns="720000" anchor="ctr" anchorCtr="0"/>
          <a:lstStyle>
            <a:lvl1pPr marL="0" indent="0" algn="ctr">
              <a:spcBef>
                <a:spcPts val="0"/>
              </a:spcBef>
              <a:spcAft>
                <a:spcPts val="0"/>
              </a:spcAft>
              <a:buFontTx/>
              <a:buNone/>
              <a:tabLst/>
              <a:defRPr sz="1200" b="0">
                <a:solidFill>
                  <a:schemeClr val="bg1"/>
                </a:solidFill>
              </a:defRPr>
            </a:lvl1pPr>
            <a:lvl2pPr marL="0" indent="0" algn="ctr">
              <a:spcBef>
                <a:spcPts val="0"/>
              </a:spcBef>
              <a:spcAft>
                <a:spcPts val="0"/>
              </a:spcAft>
              <a:buFontTx/>
              <a:buNone/>
              <a:tabLst/>
              <a:defRPr sz="1200" b="0">
                <a:solidFill>
                  <a:schemeClr val="bg1"/>
                </a:solidFill>
              </a:defRPr>
            </a:lvl2pPr>
            <a:lvl3pPr marL="0" indent="0" algn="ctr">
              <a:spcBef>
                <a:spcPts val="0"/>
              </a:spcBef>
              <a:spcAft>
                <a:spcPts val="0"/>
              </a:spcAft>
              <a:buFontTx/>
              <a:buNone/>
              <a:tabLst/>
              <a:defRPr sz="1200" b="0"/>
            </a:lvl3pPr>
            <a:lvl4pPr marL="0" indent="0" algn="ctr">
              <a:spcBef>
                <a:spcPts val="0"/>
              </a:spcBef>
              <a:spcAft>
                <a:spcPts val="0"/>
              </a:spcAft>
              <a:buFontTx/>
              <a:buNone/>
              <a:tabLst/>
              <a:defRPr sz="1200" b="0"/>
            </a:lvl4pPr>
            <a:lvl5pPr marL="0" indent="0" algn="ctr">
              <a:spcBef>
                <a:spcPts val="0"/>
              </a:spcBef>
              <a:spcAft>
                <a:spcPts val="0"/>
              </a:spcAft>
              <a:buFontTx/>
              <a:buNone/>
              <a:tabLst/>
              <a:defRPr sz="1200" b="0">
                <a:solidFill>
                  <a:schemeClr val="bg1"/>
                </a:solidFill>
              </a:defRPr>
            </a:lvl5pPr>
            <a:lvl6pPr marL="0" indent="0" algn="ctr">
              <a:spcBef>
                <a:spcPts val="0"/>
              </a:spcBef>
              <a:spcAft>
                <a:spcPts val="0"/>
              </a:spcAft>
              <a:buFontTx/>
              <a:buNone/>
              <a:tabLst/>
              <a:defRPr sz="1200" b="0">
                <a:solidFill>
                  <a:schemeClr val="bg1"/>
                </a:solidFill>
              </a:defRPr>
            </a:lvl6pPr>
            <a:lvl7pPr marL="0" indent="0" algn="ctr">
              <a:spcBef>
                <a:spcPts val="0"/>
              </a:spcBef>
              <a:spcAft>
                <a:spcPts val="0"/>
              </a:spcAft>
              <a:buFontTx/>
              <a:buNone/>
              <a:tabLst/>
              <a:defRPr sz="1200" b="0"/>
            </a:lvl7pPr>
            <a:lvl8pPr marL="0" indent="0" algn="ctr">
              <a:spcBef>
                <a:spcPts val="0"/>
              </a:spcBef>
              <a:spcAft>
                <a:spcPts val="0"/>
              </a:spcAft>
              <a:buFontTx/>
              <a:buNone/>
              <a:tabLst/>
              <a:defRPr sz="1200" b="0"/>
            </a:lvl8pPr>
            <a:lvl9pPr marL="0" indent="0" algn="ctr">
              <a:spcBef>
                <a:spcPts val="0"/>
              </a:spcBef>
              <a:spcAft>
                <a:spcPts val="0"/>
              </a:spcAft>
              <a:buFontTx/>
              <a:buNone/>
              <a:tabLst/>
              <a:defRPr sz="1200" b="0"/>
            </a:lvl9pPr>
          </a:lstStyle>
          <a:p>
            <a:pPr lvl="0"/>
            <a:r>
              <a:rPr lang="en-US"/>
              <a:t>Add picture</a:t>
            </a:r>
          </a:p>
        </p:txBody>
      </p:sp>
      <p:sp>
        <p:nvSpPr>
          <p:cNvPr id="8" name="Textplatzhalter 7"/>
          <p:cNvSpPr>
            <a:spLocks noGrp="1"/>
          </p:cNvSpPr>
          <p:nvPr>
            <p:ph type="body" sz="quarter" idx="10" hasCustomPrompt="1"/>
          </p:nvPr>
        </p:nvSpPr>
        <p:spPr bwMode="gray">
          <a:xfrm>
            <a:off x="479424" y="3573016"/>
            <a:ext cx="5472113" cy="2376000"/>
          </a:xfrm>
        </p:spPr>
        <p:txBody>
          <a:bodyPr anchor="t" anchorCtr="0"/>
          <a:lstStyle>
            <a:lvl1pPr marL="0" indent="0" algn="l">
              <a:spcBef>
                <a:spcPts val="0"/>
              </a:spcBef>
              <a:spcAft>
                <a:spcPts val="600"/>
              </a:spcAft>
              <a:buNone/>
              <a:defRPr sz="2000">
                <a:solidFill>
                  <a:schemeClr val="tx2"/>
                </a:solidFill>
              </a:defRPr>
            </a:lvl1pPr>
            <a:lvl2pPr marL="0" indent="0" algn="l">
              <a:spcBef>
                <a:spcPts val="0"/>
              </a:spcBef>
              <a:spcAft>
                <a:spcPts val="0"/>
              </a:spcAft>
              <a:buFont typeface="Arial" panose="020B0604020202020204" pitchFamily="34" charset="0"/>
              <a:buNone/>
              <a:tabLst>
                <a:tab pos="723900" algn="l"/>
              </a:tabLst>
              <a:defRPr b="1">
                <a:solidFill>
                  <a:schemeClr val="bg1"/>
                </a:solidFill>
              </a:defRPr>
            </a:lvl2pPr>
            <a:lvl3pPr marL="0" indent="0" algn="l">
              <a:spcBef>
                <a:spcPts val="0"/>
              </a:spcBef>
              <a:spcAft>
                <a:spcPts val="1200"/>
              </a:spcAft>
              <a:buNone/>
              <a:tabLst>
                <a:tab pos="266700" algn="l"/>
              </a:tabLst>
              <a:defRPr sz="1400">
                <a:solidFill>
                  <a:schemeClr val="bg1"/>
                </a:solidFill>
              </a:defRPr>
            </a:lvl3pPr>
            <a:lvl4pPr marL="0" indent="0" algn="l">
              <a:spcBef>
                <a:spcPts val="0"/>
              </a:spcBef>
              <a:spcAft>
                <a:spcPts val="1200"/>
              </a:spcAft>
              <a:buNone/>
              <a:tabLst>
                <a:tab pos="723900" algn="l"/>
              </a:tabLst>
              <a:defRPr sz="1400">
                <a:solidFill>
                  <a:schemeClr val="bg1"/>
                </a:solidFill>
              </a:defRPr>
            </a:lvl4pPr>
            <a:lvl5pPr marL="0" indent="0" algn="l">
              <a:spcBef>
                <a:spcPts val="0"/>
              </a:spcBef>
              <a:spcAft>
                <a:spcPts val="1200"/>
              </a:spcAft>
              <a:buNone/>
              <a:tabLst>
                <a:tab pos="723900" algn="l"/>
              </a:tabLst>
              <a:defRPr sz="1400">
                <a:solidFill>
                  <a:schemeClr val="bg1"/>
                </a:solidFill>
              </a:defRPr>
            </a:lvl5pPr>
            <a:lvl6pPr marL="0" indent="0">
              <a:spcBef>
                <a:spcPts val="0"/>
              </a:spcBef>
              <a:spcAft>
                <a:spcPts val="1200"/>
              </a:spcAft>
              <a:buNone/>
              <a:tabLst>
                <a:tab pos="723900" algn="l"/>
              </a:tabLst>
              <a:defRPr sz="1400">
                <a:solidFill>
                  <a:schemeClr val="bg1"/>
                </a:solidFill>
              </a:defRPr>
            </a:lvl6pPr>
            <a:lvl7pPr marL="0" indent="0">
              <a:spcBef>
                <a:spcPts val="0"/>
              </a:spcBef>
              <a:spcAft>
                <a:spcPts val="1200"/>
              </a:spcAft>
              <a:buNone/>
              <a:tabLst>
                <a:tab pos="723900" algn="l"/>
              </a:tabLst>
              <a:defRPr sz="1400">
                <a:solidFill>
                  <a:schemeClr val="bg1"/>
                </a:solidFill>
              </a:defRPr>
            </a:lvl7pPr>
            <a:lvl8pPr marL="0" indent="0">
              <a:spcBef>
                <a:spcPts val="0"/>
              </a:spcBef>
              <a:spcAft>
                <a:spcPts val="1200"/>
              </a:spcAft>
              <a:buNone/>
              <a:tabLst>
                <a:tab pos="723900" algn="l"/>
              </a:tabLst>
              <a:defRPr sz="1400">
                <a:solidFill>
                  <a:schemeClr val="bg1"/>
                </a:solidFill>
              </a:defRPr>
            </a:lvl8pPr>
            <a:lvl9pPr marL="0" indent="0">
              <a:spcBef>
                <a:spcPts val="0"/>
              </a:spcBef>
              <a:spcAft>
                <a:spcPts val="1200"/>
              </a:spcAft>
              <a:buNone/>
              <a:tabLst>
                <a:tab pos="723900" algn="l"/>
              </a:tabLst>
              <a:defRPr sz="1400">
                <a:solidFill>
                  <a:schemeClr val="bg1"/>
                </a:solidFill>
              </a:defRPr>
            </a:lvl9pPr>
          </a:lstStyle>
          <a:p>
            <a:pPr lvl="0"/>
            <a:r>
              <a:rPr lang="en-US"/>
              <a:t>Add Name in the first text level, in the second text level function and in the third address. Use the "Increase/ decrease list level" buttons to switch between the set up text levels</a:t>
            </a:r>
          </a:p>
          <a:p>
            <a:pPr lvl="1"/>
            <a:r>
              <a:rPr lang="en-US"/>
              <a:t>Second level</a:t>
            </a:r>
          </a:p>
          <a:p>
            <a:pPr lvl="2"/>
            <a:r>
              <a:rPr lang="en-US"/>
              <a:t>Third level</a:t>
            </a:r>
          </a:p>
        </p:txBody>
      </p:sp>
      <p:sp>
        <p:nvSpPr>
          <p:cNvPr id="11" name="Textplatzhalter 7">
            <a:extLst>
              <a:ext uri="{FF2B5EF4-FFF2-40B4-BE49-F238E27FC236}">
                <a16:creationId xmlns:a16="http://schemas.microsoft.com/office/drawing/2014/main" id="{63EFF41A-2249-B1BB-008D-C93DA85C3703}"/>
              </a:ext>
            </a:extLst>
          </p:cNvPr>
          <p:cNvSpPr>
            <a:spLocks noGrp="1"/>
          </p:cNvSpPr>
          <p:nvPr>
            <p:ph type="body" sz="quarter" idx="15" hasCustomPrompt="1"/>
          </p:nvPr>
        </p:nvSpPr>
        <p:spPr bwMode="gray">
          <a:xfrm>
            <a:off x="6235526" y="3573016"/>
            <a:ext cx="5472113" cy="2376000"/>
          </a:xfrm>
        </p:spPr>
        <p:txBody>
          <a:bodyPr anchor="t" anchorCtr="0"/>
          <a:lstStyle>
            <a:lvl1pPr marL="0" indent="0" algn="l">
              <a:spcBef>
                <a:spcPts val="0"/>
              </a:spcBef>
              <a:spcAft>
                <a:spcPts val="600"/>
              </a:spcAft>
              <a:buNone/>
              <a:defRPr sz="2000">
                <a:solidFill>
                  <a:schemeClr val="tx2"/>
                </a:solidFill>
              </a:defRPr>
            </a:lvl1pPr>
            <a:lvl2pPr marL="0" indent="0" algn="l">
              <a:spcBef>
                <a:spcPts val="0"/>
              </a:spcBef>
              <a:spcAft>
                <a:spcPts val="0"/>
              </a:spcAft>
              <a:buFont typeface="Arial" panose="020B0604020202020204" pitchFamily="34" charset="0"/>
              <a:buNone/>
              <a:tabLst>
                <a:tab pos="723900" algn="l"/>
              </a:tabLst>
              <a:defRPr b="1">
                <a:solidFill>
                  <a:schemeClr val="bg1"/>
                </a:solidFill>
              </a:defRPr>
            </a:lvl2pPr>
            <a:lvl3pPr marL="0" indent="0" algn="l">
              <a:spcBef>
                <a:spcPts val="0"/>
              </a:spcBef>
              <a:spcAft>
                <a:spcPts val="1200"/>
              </a:spcAft>
              <a:buNone/>
              <a:tabLst>
                <a:tab pos="266700" algn="l"/>
              </a:tabLst>
              <a:defRPr sz="1400">
                <a:solidFill>
                  <a:schemeClr val="bg1"/>
                </a:solidFill>
              </a:defRPr>
            </a:lvl3pPr>
            <a:lvl4pPr marL="0" indent="0" algn="l">
              <a:spcBef>
                <a:spcPts val="0"/>
              </a:spcBef>
              <a:spcAft>
                <a:spcPts val="1200"/>
              </a:spcAft>
              <a:buNone/>
              <a:tabLst>
                <a:tab pos="723900" algn="l"/>
              </a:tabLst>
              <a:defRPr sz="1400">
                <a:solidFill>
                  <a:schemeClr val="bg1"/>
                </a:solidFill>
              </a:defRPr>
            </a:lvl4pPr>
            <a:lvl5pPr marL="0" indent="0" algn="l">
              <a:spcBef>
                <a:spcPts val="0"/>
              </a:spcBef>
              <a:spcAft>
                <a:spcPts val="1200"/>
              </a:spcAft>
              <a:buNone/>
              <a:tabLst>
                <a:tab pos="723900" algn="l"/>
              </a:tabLst>
              <a:defRPr sz="1400">
                <a:solidFill>
                  <a:schemeClr val="bg1"/>
                </a:solidFill>
              </a:defRPr>
            </a:lvl5pPr>
            <a:lvl6pPr marL="0" indent="0">
              <a:spcBef>
                <a:spcPts val="0"/>
              </a:spcBef>
              <a:spcAft>
                <a:spcPts val="1200"/>
              </a:spcAft>
              <a:buNone/>
              <a:tabLst>
                <a:tab pos="723900" algn="l"/>
              </a:tabLst>
              <a:defRPr sz="1400">
                <a:solidFill>
                  <a:schemeClr val="bg1"/>
                </a:solidFill>
              </a:defRPr>
            </a:lvl6pPr>
            <a:lvl7pPr marL="0" indent="0">
              <a:spcBef>
                <a:spcPts val="0"/>
              </a:spcBef>
              <a:spcAft>
                <a:spcPts val="1200"/>
              </a:spcAft>
              <a:buNone/>
              <a:tabLst>
                <a:tab pos="723900" algn="l"/>
              </a:tabLst>
              <a:defRPr sz="1400">
                <a:solidFill>
                  <a:schemeClr val="bg1"/>
                </a:solidFill>
              </a:defRPr>
            </a:lvl7pPr>
            <a:lvl8pPr marL="0" indent="0">
              <a:spcBef>
                <a:spcPts val="0"/>
              </a:spcBef>
              <a:spcAft>
                <a:spcPts val="1200"/>
              </a:spcAft>
              <a:buNone/>
              <a:tabLst>
                <a:tab pos="723900" algn="l"/>
              </a:tabLst>
              <a:defRPr sz="1400">
                <a:solidFill>
                  <a:schemeClr val="bg1"/>
                </a:solidFill>
              </a:defRPr>
            </a:lvl8pPr>
            <a:lvl9pPr marL="0" indent="0">
              <a:spcBef>
                <a:spcPts val="0"/>
              </a:spcBef>
              <a:spcAft>
                <a:spcPts val="1200"/>
              </a:spcAft>
              <a:buNone/>
              <a:tabLst>
                <a:tab pos="723900" algn="l"/>
              </a:tabLst>
              <a:defRPr sz="1400">
                <a:solidFill>
                  <a:schemeClr val="bg1"/>
                </a:solidFill>
              </a:defRPr>
            </a:lvl9pPr>
          </a:lstStyle>
          <a:p>
            <a:pPr lvl="0"/>
            <a:r>
              <a:rPr lang="en-US"/>
              <a:t>Add Name in the first text level, in the second text level function and in the third address. Use the "Increase/ decrease list level" buttons to switch between the set up text levels</a:t>
            </a:r>
          </a:p>
          <a:p>
            <a:pPr lvl="1"/>
            <a:r>
              <a:rPr lang="en-US"/>
              <a:t>Second level</a:t>
            </a:r>
          </a:p>
          <a:p>
            <a:pPr lvl="2"/>
            <a:r>
              <a:rPr lang="en-US"/>
              <a:t>Third level</a:t>
            </a:r>
          </a:p>
        </p:txBody>
      </p:sp>
      <p:sp>
        <p:nvSpPr>
          <p:cNvPr id="7" name="Fußzeilenplatzhalter 6">
            <a:extLst>
              <a:ext uri="{FF2B5EF4-FFF2-40B4-BE49-F238E27FC236}">
                <a16:creationId xmlns:a16="http://schemas.microsoft.com/office/drawing/2014/main" id="{9D23F8D4-2091-3342-FC66-194C19083D99}"/>
              </a:ext>
            </a:extLst>
          </p:cNvPr>
          <p:cNvSpPr>
            <a:spLocks noGrp="1"/>
          </p:cNvSpPr>
          <p:nvPr>
            <p:ph type="ftr" sz="quarter" idx="21"/>
          </p:nvPr>
        </p:nvSpPr>
        <p:spPr bwMode="gray"/>
        <p:txBody>
          <a:bodyPr/>
          <a:lstStyle>
            <a:lvl1pPr>
              <a:defRPr>
                <a:solidFill>
                  <a:schemeClr val="bg1"/>
                </a:solidFill>
              </a:defRPr>
            </a:lvl1pPr>
          </a:lstStyle>
          <a:p>
            <a:r>
              <a:rPr lang="en-US"/>
              <a:t>2025 China Pharmaceutical Industry RUG Meeting</a:t>
            </a:r>
          </a:p>
        </p:txBody>
      </p:sp>
      <p:sp>
        <p:nvSpPr>
          <p:cNvPr id="9" name="Foliennummernplatzhalter 8">
            <a:extLst>
              <a:ext uri="{FF2B5EF4-FFF2-40B4-BE49-F238E27FC236}">
                <a16:creationId xmlns:a16="http://schemas.microsoft.com/office/drawing/2014/main" id="{41B27782-384F-041B-A991-2E9D5FCFE582}"/>
              </a:ext>
            </a:extLst>
          </p:cNvPr>
          <p:cNvSpPr>
            <a:spLocks noGrp="1"/>
          </p:cNvSpPr>
          <p:nvPr>
            <p:ph type="sldNum" sz="quarter" idx="22"/>
          </p:nvPr>
        </p:nvSpPr>
        <p:spPr bwMode="gray"/>
        <p:txBody>
          <a:bodyPr/>
          <a:lstStyle>
            <a:lvl1pPr>
              <a:defRPr>
                <a:solidFill>
                  <a:schemeClr val="bg1"/>
                </a:solidFill>
              </a:defRPr>
            </a:lvl1pPr>
          </a:lstStyle>
          <a:p>
            <a:fld id="{DF4E8F9F-5B1F-4F5B-BE49-3245D8C18D9F}" type="slidenum">
              <a:rPr lang="en-US" smtClean="0"/>
              <a:pPr/>
              <a:t>‹#›</a:t>
            </a:fld>
            <a:endParaRPr lang="en-US"/>
          </a:p>
        </p:txBody>
      </p:sp>
      <p:pic>
        <p:nvPicPr>
          <p:cNvPr id="12" name="Grafik 11">
            <a:extLst>
              <a:ext uri="{FF2B5EF4-FFF2-40B4-BE49-F238E27FC236}">
                <a16:creationId xmlns:a16="http://schemas.microsoft.com/office/drawing/2014/main" id="{F2874AFC-74CB-0BE3-BE94-780E6A5A13B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479424" y="6165000"/>
            <a:ext cx="1234800" cy="372727"/>
          </a:xfrm>
          <a:prstGeom prst="rect">
            <a:avLst/>
          </a:prstGeom>
        </p:spPr>
      </p:pic>
      <p:grpSp>
        <p:nvGrpSpPr>
          <p:cNvPr id="10" name="Group 9">
            <a:extLst>
              <a:ext uri="{FF2B5EF4-FFF2-40B4-BE49-F238E27FC236}">
                <a16:creationId xmlns:a16="http://schemas.microsoft.com/office/drawing/2014/main" id="{7F716648-72D7-19EE-F0D1-88CEC08CBD0B}"/>
              </a:ext>
              <a:ext uri="{C183D7F6-B498-43B3-948B-1728B52AA6E4}">
                <adec:decorative xmlns:adec="http://schemas.microsoft.com/office/drawing/2017/decorative" val="1"/>
              </a:ext>
            </a:extLst>
          </p:cNvPr>
          <p:cNvGrpSpPr/>
          <p:nvPr userDrawn="1"/>
        </p:nvGrpSpPr>
        <p:grpSpPr bwMode="gray">
          <a:xfrm>
            <a:off x="-1896888" y="0"/>
            <a:ext cx="1715078" cy="3744416"/>
            <a:chOff x="-1824880" y="2708920"/>
            <a:chExt cx="1715078" cy="3744416"/>
          </a:xfrm>
        </p:grpSpPr>
        <p:sp>
          <p:nvSpPr>
            <p:cNvPr id="14" name="TextBox 13">
              <a:extLst>
                <a:ext uri="{FF2B5EF4-FFF2-40B4-BE49-F238E27FC236}">
                  <a16:creationId xmlns:a16="http://schemas.microsoft.com/office/drawing/2014/main" id="{39292310-B8F7-FC12-65D8-0063132D7C5F}"/>
                </a:ext>
              </a:extLst>
            </p:cNvPr>
            <p:cNvSpPr txBox="1"/>
            <p:nvPr userDrawn="1"/>
          </p:nvSpPr>
          <p:spPr bwMode="gray">
            <a:xfrm>
              <a:off x="-1824880" y="2708920"/>
              <a:ext cx="1715078" cy="3744416"/>
            </a:xfrm>
            <a:prstGeom prst="rect">
              <a:avLst/>
            </a:prstGeom>
            <a:solidFill>
              <a:schemeClr val="bg1"/>
            </a:solidFill>
          </p:spPr>
          <p:txBody>
            <a:bodyPr wrap="square" lIns="108000" tIns="108000" rIns="108000" bIns="108000">
              <a:noAutofit/>
            </a:bodyPr>
            <a:lstStyle/>
            <a:p>
              <a:pPr>
                <a:lnSpc>
                  <a:spcPct val="120000"/>
                </a:lnSpc>
                <a:spcAft>
                  <a:spcPts val="600"/>
                </a:spcAft>
              </a:pPr>
              <a:r>
                <a:rPr lang="en-US" sz="1100" b="1">
                  <a:solidFill>
                    <a:schemeClr val="tx1"/>
                  </a:solidFill>
                  <a:effectLst/>
                  <a:latin typeface="+mj-lt"/>
                </a:rPr>
                <a:t>To insert a picture:</a:t>
              </a:r>
            </a:p>
            <a:p>
              <a:pPr marL="144000" indent="-144000">
                <a:lnSpc>
                  <a:spcPct val="120000"/>
                </a:lnSpc>
                <a:spcAft>
                  <a:spcPts val="600"/>
                </a:spcAft>
                <a:buFont typeface="+mj-lt"/>
                <a:buAutoNum type="arabicPeriod"/>
              </a:pPr>
              <a:r>
                <a:rPr lang="en-US" sz="900">
                  <a:solidFill>
                    <a:schemeClr val="tx1"/>
                  </a:solidFill>
                  <a:effectLst/>
                  <a:latin typeface="+mn-lt"/>
                </a:rPr>
                <a:t>Click on the placeholder for pictures</a:t>
              </a:r>
            </a:p>
            <a:p>
              <a:pPr marL="144000" indent="-144000">
                <a:lnSpc>
                  <a:spcPct val="120000"/>
                </a:lnSpc>
                <a:spcAft>
                  <a:spcPts val="600"/>
                </a:spcAft>
                <a:buFont typeface="+mj-lt"/>
                <a:buAutoNum type="arabicPeriod"/>
              </a:pPr>
              <a:r>
                <a:rPr lang="en-US" sz="900">
                  <a:solidFill>
                    <a:schemeClr val="tx1"/>
                  </a:solidFill>
                  <a:effectLst/>
                  <a:latin typeface="+mn-lt"/>
                </a:rPr>
                <a:t>Open the menu “Insert”</a:t>
              </a:r>
            </a:p>
            <a:p>
              <a:pPr marL="144000" indent="-144000">
                <a:lnSpc>
                  <a:spcPct val="120000"/>
                </a:lnSpc>
                <a:spcAft>
                  <a:spcPts val="600"/>
                </a:spcAft>
                <a:buFont typeface="+mj-lt"/>
                <a:buAutoNum type="arabicPeriod"/>
              </a:pPr>
              <a:r>
                <a:rPr lang="en-US" sz="900">
                  <a:solidFill>
                    <a:schemeClr val="tx1"/>
                  </a:solidFill>
                  <a:effectLst/>
                  <a:latin typeface="+mn-lt"/>
                </a:rPr>
                <a:t>Choose “Pictures” and then the corresponding source where the image is located</a:t>
              </a:r>
              <a:endParaRPr lang="en-US" sz="900">
                <a:solidFill>
                  <a:schemeClr val="tx1"/>
                </a:solidFill>
                <a:latin typeface="+mn-lt"/>
              </a:endParaRPr>
            </a:p>
          </p:txBody>
        </p:sp>
        <p:pic>
          <p:nvPicPr>
            <p:cNvPr id="15" name="Picture 14">
              <a:extLst>
                <a:ext uri="{FF2B5EF4-FFF2-40B4-BE49-F238E27FC236}">
                  <a16:creationId xmlns:a16="http://schemas.microsoft.com/office/drawing/2014/main" id="{35B9F273-16B6-E1DC-FCB9-01E9449EED9E}"/>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8843" r="2395" b="2546"/>
            <a:stretch/>
          </p:blipFill>
          <p:spPr bwMode="gray">
            <a:xfrm>
              <a:off x="-1589806" y="4475212"/>
              <a:ext cx="745332" cy="1122804"/>
            </a:xfrm>
            <a:prstGeom prst="roundRect">
              <a:avLst>
                <a:gd name="adj" fmla="val 3514"/>
              </a:avLst>
            </a:prstGeom>
          </p:spPr>
        </p:pic>
        <p:sp>
          <p:nvSpPr>
            <p:cNvPr id="16" name="TextBox 15">
              <a:extLst>
                <a:ext uri="{FF2B5EF4-FFF2-40B4-BE49-F238E27FC236}">
                  <a16:creationId xmlns:a16="http://schemas.microsoft.com/office/drawing/2014/main" id="{3CC7B68A-834C-1601-B673-ABE093226632}"/>
                </a:ext>
              </a:extLst>
            </p:cNvPr>
            <p:cNvSpPr txBox="1"/>
            <p:nvPr userDrawn="1"/>
          </p:nvSpPr>
          <p:spPr bwMode="gray">
            <a:xfrm>
              <a:off x="-1824880" y="5589240"/>
              <a:ext cx="1715078" cy="864096"/>
            </a:xfrm>
            <a:prstGeom prst="rect">
              <a:avLst/>
            </a:prstGeom>
            <a:noFill/>
          </p:spPr>
          <p:txBody>
            <a:bodyPr wrap="square" lIns="108000" tIns="108000" rIns="108000" bIns="108000">
              <a:noAutofit/>
            </a:bodyPr>
            <a:lstStyle/>
            <a:p>
              <a:pPr marL="144000" indent="-144000">
                <a:spcAft>
                  <a:spcPts val="600"/>
                </a:spcAft>
                <a:buFont typeface="+mj-lt"/>
                <a:buAutoNum type="arabicPeriod" startAt="4"/>
              </a:pPr>
              <a:r>
                <a:rPr lang="en-US" sz="900">
                  <a:solidFill>
                    <a:schemeClr val="tx1"/>
                  </a:solidFill>
                  <a:effectLst/>
                  <a:latin typeface="+mn-lt"/>
                </a:rPr>
                <a:t>Now the image has </a:t>
              </a:r>
              <a:br>
                <a:rPr lang="en-US" sz="900">
                  <a:solidFill>
                    <a:schemeClr val="tx1"/>
                  </a:solidFill>
                  <a:effectLst/>
                  <a:latin typeface="+mn-lt"/>
                </a:rPr>
              </a:br>
              <a:r>
                <a:rPr lang="en-US" sz="900">
                  <a:solidFill>
                    <a:schemeClr val="tx1"/>
                  </a:solidFill>
                  <a:effectLst/>
                  <a:latin typeface="+mn-lt"/>
                </a:rPr>
                <a:t>been loaded into the </a:t>
              </a:r>
              <a:br>
                <a:rPr lang="en-US" sz="900">
                  <a:solidFill>
                    <a:schemeClr val="tx1"/>
                  </a:solidFill>
                  <a:effectLst/>
                  <a:latin typeface="+mn-lt"/>
                </a:rPr>
              </a:br>
              <a:r>
                <a:rPr lang="en-US" sz="900">
                  <a:solidFill>
                    <a:schemeClr val="tx1"/>
                  </a:solidFill>
                  <a:effectLst/>
                  <a:latin typeface="+mn-lt"/>
                </a:rPr>
                <a:t>placeholder.</a:t>
              </a:r>
              <a:endParaRPr lang="en-US" sz="900">
                <a:solidFill>
                  <a:schemeClr val="tx1"/>
                </a:solidFill>
                <a:latin typeface="+mn-lt"/>
              </a:endParaRPr>
            </a:p>
          </p:txBody>
        </p:sp>
      </p:grpSp>
    </p:spTree>
    <p:extLst>
      <p:ext uri="{BB962C8B-B14F-4D97-AF65-F5344CB8AC3E}">
        <p14:creationId xmlns:p14="http://schemas.microsoft.com/office/powerpoint/2010/main" val="1293466420"/>
      </p:ext>
    </p:extLst>
  </p:cSld>
  <p:clrMapOvr>
    <a:masterClrMapping/>
  </p:clrMapOvr>
  <p:extLst>
    <p:ext uri="{DCECCB84-F9BA-43D5-87BE-67443E8EF086}">
      <p15:sldGuideLst xmlns:p15="http://schemas.microsoft.com/office/powerpoint/2012/main">
        <p15:guide id="1" pos="3931" userDrawn="1">
          <p15:clr>
            <a:srgbClr val="FBAE40"/>
          </p15:clr>
        </p15:guide>
        <p15:guide id="2" orient="horz" pos="2137" userDrawn="1">
          <p15:clr>
            <a:srgbClr val="FBAE40"/>
          </p15:clr>
        </p15:guide>
        <p15:guide id="3" orient="horz" pos="1434" userDrawn="1">
          <p15:clr>
            <a:srgbClr val="FBAE40"/>
          </p15:clr>
        </p15:guide>
        <p15:guide id="4" pos="3749"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7" name="Fußzeilenplatzhalter 6">
            <a:extLst>
              <a:ext uri="{FF2B5EF4-FFF2-40B4-BE49-F238E27FC236}">
                <a16:creationId xmlns:a16="http://schemas.microsoft.com/office/drawing/2014/main" id="{65A0CC2C-1A22-ACCD-F954-31305506A0DB}"/>
              </a:ext>
            </a:extLst>
          </p:cNvPr>
          <p:cNvSpPr>
            <a:spLocks noGrp="1"/>
          </p:cNvSpPr>
          <p:nvPr>
            <p:ph type="ftr" sz="quarter" idx="10"/>
          </p:nvPr>
        </p:nvSpPr>
        <p:spPr bwMode="gray"/>
        <p:txBody>
          <a:bodyPr/>
          <a:lstStyle/>
          <a:p>
            <a:r>
              <a:rPr lang="en-US"/>
              <a:t>2025 China Pharmaceutical Industry RUG Meeting</a:t>
            </a:r>
          </a:p>
        </p:txBody>
      </p:sp>
      <p:sp>
        <p:nvSpPr>
          <p:cNvPr id="8" name="Foliennummernplatzhalter 7">
            <a:extLst>
              <a:ext uri="{FF2B5EF4-FFF2-40B4-BE49-F238E27FC236}">
                <a16:creationId xmlns:a16="http://schemas.microsoft.com/office/drawing/2014/main" id="{E7CA049A-FBC2-2652-22F7-C91C418B0F2E}"/>
              </a:ext>
            </a:extLst>
          </p:cNvPr>
          <p:cNvSpPr>
            <a:spLocks noGrp="1"/>
          </p:cNvSpPr>
          <p:nvPr>
            <p:ph type="sldNum" sz="quarter" idx="11"/>
          </p:nvPr>
        </p:nvSpPr>
        <p:spPr bwMode="gray"/>
        <p:txBody>
          <a:bodyPr/>
          <a:lstStyle/>
          <a:p>
            <a:fld id="{8FF9B0DE-3FEB-4AA0-B465-B80EF7C1333D}" type="slidenum">
              <a:rPr lang="en-US" smtClean="0"/>
              <a:pPr/>
              <a:t>‹#›</a:t>
            </a:fld>
            <a:endParaRPr lang="en-US"/>
          </a:p>
        </p:txBody>
      </p:sp>
      <p:sp>
        <p:nvSpPr>
          <p:cNvPr id="2" name="Rechteck 1">
            <a:extLst>
              <a:ext uri="{FF2B5EF4-FFF2-40B4-BE49-F238E27FC236}">
                <a16:creationId xmlns:a16="http://schemas.microsoft.com/office/drawing/2014/main" id="{3341D3C2-8E8C-C888-7E53-E3465CB0DDEB}"/>
              </a:ext>
            </a:extLst>
          </p:cNvPr>
          <p:cNvSpPr/>
          <p:nvPr userDrawn="1"/>
        </p:nvSpPr>
        <p:spPr bwMode="gray">
          <a:xfrm>
            <a:off x="479425" y="476250"/>
            <a:ext cx="11233150" cy="720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l"/>
            <a:r>
              <a:rPr lang="en-US" sz="2500" b="1">
                <a:solidFill>
                  <a:schemeClr val="bg2"/>
                </a:solidFill>
                <a:latin typeface="+mj-lt"/>
              </a:rPr>
              <a:t>Disclaimer</a:t>
            </a:r>
          </a:p>
        </p:txBody>
      </p:sp>
      <p:sp>
        <p:nvSpPr>
          <p:cNvPr id="6" name="Inhaltsplatzhalter 18">
            <a:extLst>
              <a:ext uri="{FF2B5EF4-FFF2-40B4-BE49-F238E27FC236}">
                <a16:creationId xmlns:a16="http://schemas.microsoft.com/office/drawing/2014/main" id="{DDE0E452-5F2C-BB59-8DE7-874CECE76ABE}"/>
              </a:ext>
            </a:extLst>
          </p:cNvPr>
          <p:cNvSpPr txBox="1">
            <a:spLocks/>
          </p:cNvSpPr>
          <p:nvPr userDrawn="1"/>
        </p:nvSpPr>
        <p:spPr bwMode="gray">
          <a:xfrm>
            <a:off x="479425" y="1916832"/>
            <a:ext cx="6120631" cy="3456384"/>
          </a:xfrm>
          <a:prstGeom prst="rect">
            <a:avLst/>
          </a:prstGeom>
        </p:spPr>
        <p:txBody>
          <a:bodyPr vert="horz" lIns="0" tIns="0" rIns="0" bIns="0" numCol="1" spcCol="288000" rtlCol="0">
            <a:noAutofit/>
          </a:bodyPr>
          <a:lstStyle>
            <a:lvl1pPr marL="216000" indent="-216000" algn="l" defTabSz="914400" rtl="0" eaLnBrk="1" latinLnBrk="0" hangingPunct="1">
              <a:lnSpc>
                <a:spcPct val="110000"/>
              </a:lnSpc>
              <a:spcBef>
                <a:spcPts val="0"/>
              </a:spcBef>
              <a:spcAft>
                <a:spcPts val="600"/>
              </a:spcAft>
              <a:buFont typeface="Arial" panose="020B0604020202020204" pitchFamily="34" charset="0"/>
              <a:buChar char="•"/>
              <a:defRPr sz="1600" b="0" kern="1200">
                <a:solidFill>
                  <a:schemeClr val="tx1"/>
                </a:solidFill>
                <a:latin typeface="+mn-lt"/>
                <a:ea typeface="+mn-ea"/>
                <a:cs typeface="+mn-cs"/>
              </a:defRPr>
            </a:lvl1pPr>
            <a:lvl2pPr marL="432000" indent="-216000" algn="l" defTabSz="914400" rtl="0" eaLnBrk="1" latinLnBrk="0" hangingPunct="1">
              <a:lnSpc>
                <a:spcPct val="11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576000" indent="-216000" algn="l" defTabSz="914400" rtl="0" eaLnBrk="1" latinLnBrk="0" hangingPunct="1">
              <a:lnSpc>
                <a:spcPct val="11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792000" indent="-216000" algn="l" defTabSz="914400" rtl="0" eaLnBrk="1" latinLnBrk="0" hangingPunct="1">
              <a:lnSpc>
                <a:spcPct val="11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144000" indent="-144000"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5pPr>
            <a:lvl6pPr marL="288000" indent="-1428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432000" indent="-144000"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7pPr>
            <a:lvl8pPr marL="576000" indent="-144000"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576000" indent="-144000"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9pPr>
          </a:lstStyle>
          <a:p>
            <a:pPr marL="0" indent="0" algn="l">
              <a:spcAft>
                <a:spcPts val="1200"/>
              </a:spcAft>
              <a:buFont typeface="Arial" panose="020B0604020202020204" pitchFamily="34" charset="0"/>
              <a:buNone/>
            </a:pPr>
            <a:r>
              <a:rPr lang="en-US" sz="1400"/>
              <a:t>This presentation and its contents are property of Boehringer Ingelheim and are, inter alia, protected by copyright law. Complete or partial passing on to third parties as well as copying, reproduction, publication or any other use by third parties is not permitted.</a:t>
            </a:r>
          </a:p>
        </p:txBody>
      </p:sp>
      <p:sp>
        <p:nvSpPr>
          <p:cNvPr id="10" name="Inhaltsplatzhalter 18">
            <a:extLst>
              <a:ext uri="{FF2B5EF4-FFF2-40B4-BE49-F238E27FC236}">
                <a16:creationId xmlns:a16="http://schemas.microsoft.com/office/drawing/2014/main" id="{7FF0A3E9-BBDF-2079-1E3B-71A2C0AF8B14}"/>
              </a:ext>
            </a:extLst>
          </p:cNvPr>
          <p:cNvSpPr txBox="1">
            <a:spLocks/>
          </p:cNvSpPr>
          <p:nvPr userDrawn="1"/>
        </p:nvSpPr>
        <p:spPr bwMode="gray">
          <a:xfrm>
            <a:off x="475503" y="5697252"/>
            <a:ext cx="8892000" cy="252698"/>
          </a:xfrm>
          <a:prstGeom prst="rect">
            <a:avLst/>
          </a:prstGeom>
        </p:spPr>
        <p:txBody>
          <a:bodyPr vert="horz" lIns="0" tIns="0" rIns="0" bIns="0" rtlCol="0">
            <a:noAutofit/>
          </a:bodyPr>
          <a:lstStyle>
            <a:lvl1pPr marL="216000" indent="-216000" algn="l" defTabSz="914400" rtl="0" eaLnBrk="1" latinLnBrk="0" hangingPunct="1">
              <a:lnSpc>
                <a:spcPct val="110000"/>
              </a:lnSpc>
              <a:spcBef>
                <a:spcPts val="0"/>
              </a:spcBef>
              <a:spcAft>
                <a:spcPts val="600"/>
              </a:spcAft>
              <a:buFont typeface="Arial" panose="020B0604020202020204" pitchFamily="34" charset="0"/>
              <a:buChar char="•"/>
              <a:defRPr sz="1600" b="0" kern="1200">
                <a:solidFill>
                  <a:schemeClr val="tx1"/>
                </a:solidFill>
                <a:latin typeface="+mn-lt"/>
                <a:ea typeface="+mn-ea"/>
                <a:cs typeface="+mn-cs"/>
              </a:defRPr>
            </a:lvl1pPr>
            <a:lvl2pPr marL="432000" indent="-216000" algn="l" defTabSz="914400" rtl="0" eaLnBrk="1" latinLnBrk="0" hangingPunct="1">
              <a:lnSpc>
                <a:spcPct val="11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576000" indent="-216000" algn="l" defTabSz="914400" rtl="0" eaLnBrk="1" latinLnBrk="0" hangingPunct="1">
              <a:lnSpc>
                <a:spcPct val="11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792000" indent="-216000" algn="l" defTabSz="914400" rtl="0" eaLnBrk="1" latinLnBrk="0" hangingPunct="1">
              <a:lnSpc>
                <a:spcPct val="11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144000" indent="-144000"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5pPr>
            <a:lvl6pPr marL="288000" indent="-1428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432000" indent="-144000"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7pPr>
            <a:lvl8pPr marL="576000" indent="-144000"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576000" indent="-144000"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9pPr>
          </a:lstStyle>
          <a:p>
            <a:pPr marL="0" indent="0">
              <a:buFont typeface="Arial" panose="020B0604020202020204" pitchFamily="34" charset="0"/>
              <a:buNone/>
            </a:pPr>
            <a:r>
              <a:rPr lang="en-US" sz="1400"/>
              <a:t> </a:t>
            </a:r>
          </a:p>
        </p:txBody>
      </p:sp>
      <p:sp>
        <p:nvSpPr>
          <p:cNvPr id="11" name="Inhaltsplatzhalter 18">
            <a:extLst>
              <a:ext uri="{FF2B5EF4-FFF2-40B4-BE49-F238E27FC236}">
                <a16:creationId xmlns:a16="http://schemas.microsoft.com/office/drawing/2014/main" id="{74AA0B8D-5EC8-118E-FABE-831281106603}"/>
              </a:ext>
            </a:extLst>
          </p:cNvPr>
          <p:cNvSpPr txBox="1">
            <a:spLocks/>
          </p:cNvSpPr>
          <p:nvPr userDrawn="1"/>
        </p:nvSpPr>
        <p:spPr bwMode="gray">
          <a:xfrm>
            <a:off x="475503" y="1412875"/>
            <a:ext cx="5436555" cy="180020"/>
          </a:xfrm>
          <a:prstGeom prst="rect">
            <a:avLst/>
          </a:prstGeom>
        </p:spPr>
        <p:txBody>
          <a:bodyPr vert="horz" lIns="0" tIns="0" rIns="0" bIns="0" rtlCol="0" anchor="b" anchorCtr="0">
            <a:noAutofit/>
          </a:bodyPr>
          <a:lstStyle>
            <a:lvl1pPr marL="216000" indent="-216000" algn="l" defTabSz="914400" rtl="0" eaLnBrk="1" latinLnBrk="0" hangingPunct="1">
              <a:lnSpc>
                <a:spcPct val="110000"/>
              </a:lnSpc>
              <a:spcBef>
                <a:spcPts val="0"/>
              </a:spcBef>
              <a:spcAft>
                <a:spcPts val="600"/>
              </a:spcAft>
              <a:buFont typeface="Arial" panose="020B0604020202020204" pitchFamily="34" charset="0"/>
              <a:buChar char="•"/>
              <a:defRPr sz="1600" b="0" kern="1200">
                <a:solidFill>
                  <a:schemeClr val="tx1"/>
                </a:solidFill>
                <a:latin typeface="+mn-lt"/>
                <a:ea typeface="+mn-ea"/>
                <a:cs typeface="+mn-cs"/>
              </a:defRPr>
            </a:lvl1pPr>
            <a:lvl2pPr marL="432000" indent="-216000" algn="l" defTabSz="914400" rtl="0" eaLnBrk="1" latinLnBrk="0" hangingPunct="1">
              <a:lnSpc>
                <a:spcPct val="11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576000" indent="-216000" algn="l" defTabSz="914400" rtl="0" eaLnBrk="1" latinLnBrk="0" hangingPunct="1">
              <a:lnSpc>
                <a:spcPct val="11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792000" indent="-216000" algn="l" defTabSz="914400" rtl="0" eaLnBrk="1" latinLnBrk="0" hangingPunct="1">
              <a:lnSpc>
                <a:spcPct val="11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144000" indent="-144000"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5pPr>
            <a:lvl6pPr marL="288000" indent="-142875"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432000" indent="-144000"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7pPr>
            <a:lvl8pPr marL="576000" indent="-144000"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576000" indent="-144000"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9pPr>
          </a:lstStyle>
          <a:p>
            <a:pPr marL="0" indent="0" algn="l">
              <a:buFont typeface="Arial" panose="020B0604020202020204" pitchFamily="34" charset="0"/>
              <a:buNone/>
            </a:pPr>
            <a:r>
              <a:rPr lang="en-US" sz="900"/>
              <a:t>© </a:t>
            </a:r>
            <a:fld id="{2F99CDBD-C73A-474F-91D2-EC8081FF32A1}" type="datetimeyyyy">
              <a:rPr lang="en-US" sz="900" smtClean="0"/>
              <a:t>2025</a:t>
            </a:fld>
            <a:r>
              <a:rPr lang="en-US" sz="900"/>
              <a:t> Boehringer Ingelheim International GmbH. All rights reserved.</a:t>
            </a:r>
          </a:p>
        </p:txBody>
      </p:sp>
    </p:spTree>
    <p:extLst>
      <p:ext uri="{BB962C8B-B14F-4D97-AF65-F5344CB8AC3E}">
        <p14:creationId xmlns:p14="http://schemas.microsoft.com/office/powerpoint/2010/main" val="3131020907"/>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Standard page_03">
    <p:spTree>
      <p:nvGrpSpPr>
        <p:cNvPr id="1" name=""/>
        <p:cNvGrpSpPr/>
        <p:nvPr/>
      </p:nvGrpSpPr>
      <p:grpSpPr>
        <a:xfrm>
          <a:off x="0" y="0"/>
          <a:ext cx="0" cy="0"/>
          <a:chOff x="0" y="0"/>
          <a:chExt cx="0" cy="0"/>
        </a:xfrm>
      </p:grpSpPr>
      <p:sp>
        <p:nvSpPr>
          <p:cNvPr id="12" name="Rechteck 11"/>
          <p:cNvSpPr/>
          <p:nvPr userDrawn="1"/>
        </p:nvSpPr>
        <p:spPr>
          <a:xfrm>
            <a:off x="0" y="2928493"/>
            <a:ext cx="12192000" cy="3929507"/>
          </a:xfrm>
          <a:prstGeom prst="rect">
            <a:avLst/>
          </a:prstGeom>
          <a:gradFill>
            <a:gsLst>
              <a:gs pos="0">
                <a:srgbClr val="6699CC">
                  <a:alpha val="40000"/>
                </a:srgbClr>
              </a:gs>
              <a:gs pos="100000">
                <a:srgbClr val="FFFFFF"/>
              </a:gs>
            </a:gsLst>
            <a:lin ang="162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ctr"/>
          <a:lstStyle/>
          <a:p>
            <a:pPr algn="ctr"/>
            <a:endParaRPr lang="en-GB" sz="1867" noProof="0">
              <a:solidFill>
                <a:schemeClr val="tx1"/>
              </a:solidFill>
              <a:latin typeface="BISansOpti"/>
            </a:endParaRPr>
          </a:p>
        </p:txBody>
      </p:sp>
      <p:sp>
        <p:nvSpPr>
          <p:cNvPr id="3" name="Inhaltsplatzhalter 2"/>
          <p:cNvSpPr>
            <a:spLocks noGrp="1"/>
          </p:cNvSpPr>
          <p:nvPr>
            <p:ph idx="1" hasCustomPrompt="1"/>
          </p:nvPr>
        </p:nvSpPr>
        <p:spPr/>
        <p:txBody>
          <a:bodyPr/>
          <a:lstStyle>
            <a:lvl1pPr>
              <a:defRPr>
                <a:solidFill>
                  <a:srgbClr val="000000"/>
                </a:solidFill>
              </a:defRPr>
            </a:lvl1pPr>
          </a:lstStyle>
          <a:p>
            <a:pPr lvl="0"/>
            <a:r>
              <a:rPr lang="en-GB" noProof="0"/>
              <a:t>Click to add text</a:t>
            </a:r>
          </a:p>
        </p:txBody>
      </p:sp>
      <p:cxnSp>
        <p:nvCxnSpPr>
          <p:cNvPr id="5" name="Gerade Verbindung 4"/>
          <p:cNvCxnSpPr/>
          <p:nvPr/>
        </p:nvCxnSpPr>
        <p:spPr>
          <a:xfrm>
            <a:off x="0" y="971453"/>
            <a:ext cx="12192000" cy="0"/>
          </a:xfrm>
          <a:prstGeom prst="line">
            <a:avLst/>
          </a:prstGeom>
          <a:ln w="12700">
            <a:solidFill>
              <a:srgbClr val="003366"/>
            </a:solidFill>
          </a:ln>
          <a:effectLst/>
        </p:spPr>
        <p:style>
          <a:lnRef idx="2">
            <a:schemeClr val="accent1"/>
          </a:lnRef>
          <a:fillRef idx="0">
            <a:schemeClr val="accent1"/>
          </a:fillRef>
          <a:effectRef idx="1">
            <a:schemeClr val="accent1"/>
          </a:effectRef>
          <a:fontRef idx="minor">
            <a:schemeClr val="tx1"/>
          </a:fontRef>
        </p:style>
      </p:cxnSp>
      <p:cxnSp>
        <p:nvCxnSpPr>
          <p:cNvPr id="11" name="Gerade Verbindung 10"/>
          <p:cNvCxnSpPr/>
          <p:nvPr userDrawn="1"/>
        </p:nvCxnSpPr>
        <p:spPr>
          <a:xfrm>
            <a:off x="0" y="971453"/>
            <a:ext cx="12192000" cy="0"/>
          </a:xfrm>
          <a:prstGeom prst="line">
            <a:avLst/>
          </a:prstGeom>
          <a:ln w="12700">
            <a:solidFill>
              <a:srgbClr val="003366"/>
            </a:solidFill>
          </a:ln>
          <a:effectLst/>
        </p:spPr>
        <p:style>
          <a:lnRef idx="2">
            <a:schemeClr val="accent1"/>
          </a:lnRef>
          <a:fillRef idx="0">
            <a:schemeClr val="accent1"/>
          </a:fillRef>
          <a:effectRef idx="1">
            <a:schemeClr val="accent1"/>
          </a:effectRef>
          <a:fontRef idx="minor">
            <a:schemeClr val="tx1"/>
          </a:fontRef>
        </p:style>
      </p:cxnSp>
      <p:sp>
        <p:nvSpPr>
          <p:cNvPr id="6" name="Datumsplatzhalter 5"/>
          <p:cNvSpPr>
            <a:spLocks noGrp="1"/>
          </p:cNvSpPr>
          <p:nvPr>
            <p:ph type="dt" sz="half" idx="10"/>
          </p:nvPr>
        </p:nvSpPr>
        <p:spPr/>
        <p:txBody>
          <a:bodyPr/>
          <a:lstStyle/>
          <a:p>
            <a:endParaRPr lang="en-GB"/>
          </a:p>
        </p:txBody>
      </p:sp>
      <p:sp>
        <p:nvSpPr>
          <p:cNvPr id="7" name="Fußzeilenplatzhalter 6"/>
          <p:cNvSpPr>
            <a:spLocks noGrp="1"/>
          </p:cNvSpPr>
          <p:nvPr>
            <p:ph type="ftr" sz="quarter" idx="11"/>
          </p:nvPr>
        </p:nvSpPr>
        <p:spPr/>
        <p:txBody>
          <a:bodyPr/>
          <a:lstStyle/>
          <a:p>
            <a:r>
              <a:rPr lang="en-US"/>
              <a:t>2025 China Pharmaceutical Industry RUG Meeting</a:t>
            </a:r>
            <a:endParaRPr lang="en-GB"/>
          </a:p>
        </p:txBody>
      </p:sp>
      <p:sp>
        <p:nvSpPr>
          <p:cNvPr id="8" name="Foliennummernplatzhalter 7"/>
          <p:cNvSpPr>
            <a:spLocks noGrp="1"/>
          </p:cNvSpPr>
          <p:nvPr>
            <p:ph type="sldNum" sz="quarter" idx="12"/>
          </p:nvPr>
        </p:nvSpPr>
        <p:spPr/>
        <p:txBody>
          <a:bodyPr/>
          <a:lstStyle/>
          <a:p>
            <a:fld id="{143B55C4-4F5A-416B-997D-6CE47EB0A945}" type="slidenum">
              <a:rPr lang="en-GB" smtClean="0"/>
              <a:pPr/>
              <a:t>‹#›</a:t>
            </a:fld>
            <a:endParaRPr lang="en-GB"/>
          </a:p>
        </p:txBody>
      </p:sp>
      <p:sp>
        <p:nvSpPr>
          <p:cNvPr id="14" name="Titel 7"/>
          <p:cNvSpPr>
            <a:spLocks noGrp="1"/>
          </p:cNvSpPr>
          <p:nvPr>
            <p:ph type="title" hasCustomPrompt="1"/>
          </p:nvPr>
        </p:nvSpPr>
        <p:spPr>
          <a:xfrm>
            <a:off x="490100" y="387429"/>
            <a:ext cx="11211800" cy="492443"/>
          </a:xfrm>
        </p:spPr>
        <p:txBody>
          <a:bodyPr/>
          <a:lstStyle/>
          <a:p>
            <a:r>
              <a:rPr lang="en-GB" noProof="0"/>
              <a:t>Click to add headline</a:t>
            </a:r>
          </a:p>
        </p:txBody>
      </p:sp>
      <p:pic>
        <p:nvPicPr>
          <p:cNvPr id="15"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924" y="6485508"/>
            <a:ext cx="840360" cy="254013"/>
          </a:xfrm>
          <a:prstGeom prst="rect">
            <a:avLst/>
          </a:prstGeom>
        </p:spPr>
      </p:pic>
    </p:spTree>
    <p:extLst>
      <p:ext uri="{BB962C8B-B14F-4D97-AF65-F5344CB8AC3E}">
        <p14:creationId xmlns:p14="http://schemas.microsoft.com/office/powerpoint/2010/main" val="261196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image (small)">
    <p:bg bwMode="ltGray">
      <p:bgPr>
        <a:solidFill>
          <a:schemeClr val="bg2"/>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bwMode="gray">
          <a:xfrm>
            <a:off x="479426" y="2637000"/>
            <a:ext cx="7272338" cy="1584000"/>
          </a:xfrm>
        </p:spPr>
        <p:txBody>
          <a:bodyPr anchor="b"/>
          <a:lstStyle>
            <a:lvl1pPr algn="l">
              <a:defRPr sz="4800" b="1" i="0">
                <a:solidFill>
                  <a:schemeClr val="tx2"/>
                </a:solidFill>
                <a:latin typeface="+mj-lt"/>
              </a:defRPr>
            </a:lvl1pPr>
          </a:lstStyle>
          <a:p>
            <a:r>
              <a:rPr lang="en-US"/>
              <a:t>Presentation title</a:t>
            </a:r>
          </a:p>
        </p:txBody>
      </p:sp>
      <p:sp>
        <p:nvSpPr>
          <p:cNvPr id="3" name="Untertitel 2"/>
          <p:cNvSpPr>
            <a:spLocks noGrp="1"/>
          </p:cNvSpPr>
          <p:nvPr>
            <p:ph type="subTitle" idx="1" hasCustomPrompt="1"/>
          </p:nvPr>
        </p:nvSpPr>
        <p:spPr bwMode="gray">
          <a:xfrm>
            <a:off x="479426" y="4437120"/>
            <a:ext cx="7272928" cy="936000"/>
          </a:xfrm>
        </p:spPr>
        <p:txBody>
          <a:bodyPr/>
          <a:lstStyle>
            <a:lvl1pPr marL="0" indent="0" algn="l">
              <a:lnSpc>
                <a:spcPct val="100000"/>
              </a:lnSpc>
              <a:spcBef>
                <a:spcPts val="0"/>
              </a:spcBef>
              <a:spcAft>
                <a:spcPts val="2400"/>
              </a:spcAft>
              <a:buFont typeface="Arial" panose="020B0604020202020204" pitchFamily="34" charset="0"/>
              <a:buNone/>
              <a:defRPr sz="2400" b="0">
                <a:solidFill>
                  <a:schemeClr val="bg1"/>
                </a:solidFill>
                <a:latin typeface="+mj-lt"/>
              </a:defRPr>
            </a:lvl1pPr>
            <a:lvl2pPr marL="0" indent="0" algn="l">
              <a:lnSpc>
                <a:spcPct val="100000"/>
              </a:lnSpc>
              <a:spcBef>
                <a:spcPts val="0"/>
              </a:spcBef>
              <a:spcAft>
                <a:spcPts val="0"/>
              </a:spcAft>
              <a:buFont typeface="Arial" panose="020B0604020202020204" pitchFamily="34" charset="0"/>
              <a:buNone/>
              <a:defRPr sz="1600" b="0">
                <a:solidFill>
                  <a:schemeClr val="bg1"/>
                </a:solidFill>
              </a:defRPr>
            </a:lvl2pPr>
            <a:lvl3pPr marL="0" indent="0" algn="l">
              <a:lnSpc>
                <a:spcPct val="100000"/>
              </a:lnSpc>
              <a:spcBef>
                <a:spcPts val="0"/>
              </a:spcBef>
              <a:spcAft>
                <a:spcPts val="0"/>
              </a:spcAft>
              <a:buFont typeface="Arial" panose="020B0604020202020204" pitchFamily="34" charset="0"/>
              <a:buNone/>
              <a:defRPr sz="1600" b="0">
                <a:solidFill>
                  <a:schemeClr val="bg1"/>
                </a:solidFill>
              </a:defRPr>
            </a:lvl3pPr>
            <a:lvl4pPr marL="0" indent="0" algn="l">
              <a:lnSpc>
                <a:spcPct val="100000"/>
              </a:lnSpc>
              <a:spcBef>
                <a:spcPts val="0"/>
              </a:spcBef>
              <a:spcAft>
                <a:spcPts val="0"/>
              </a:spcAft>
              <a:buFont typeface="Arial" panose="020B0604020202020204" pitchFamily="34" charset="0"/>
              <a:buNone/>
              <a:defRPr sz="1600" b="0">
                <a:solidFill>
                  <a:schemeClr val="bg1"/>
                </a:solidFill>
              </a:defRPr>
            </a:lvl4pPr>
            <a:lvl5pPr marL="0" indent="0" algn="l">
              <a:lnSpc>
                <a:spcPct val="100000"/>
              </a:lnSpc>
              <a:spcBef>
                <a:spcPts val="0"/>
              </a:spcBef>
              <a:spcAft>
                <a:spcPts val="0"/>
              </a:spcAft>
              <a:buFont typeface="Arial" panose="020B0604020202020204" pitchFamily="34" charset="0"/>
              <a:buNone/>
              <a:defRPr sz="1600" b="0">
                <a:solidFill>
                  <a:schemeClr val="bg1"/>
                </a:solidFill>
              </a:defRPr>
            </a:lvl5pPr>
            <a:lvl6pPr marL="0" indent="0" algn="l">
              <a:lnSpc>
                <a:spcPct val="100000"/>
              </a:lnSpc>
              <a:spcBef>
                <a:spcPts val="0"/>
              </a:spcBef>
              <a:spcAft>
                <a:spcPts val="0"/>
              </a:spcAft>
              <a:buFont typeface="Arial" panose="020B0604020202020204" pitchFamily="34" charset="0"/>
              <a:buNone/>
              <a:defRPr sz="1600" b="0">
                <a:solidFill>
                  <a:schemeClr val="bg1"/>
                </a:solidFill>
              </a:defRPr>
            </a:lvl6pPr>
            <a:lvl7pPr marL="0" indent="0" algn="l">
              <a:lnSpc>
                <a:spcPct val="100000"/>
              </a:lnSpc>
              <a:spcBef>
                <a:spcPts val="0"/>
              </a:spcBef>
              <a:spcAft>
                <a:spcPts val="0"/>
              </a:spcAft>
              <a:buFont typeface="Arial" panose="020B0604020202020204" pitchFamily="34" charset="0"/>
              <a:buNone/>
              <a:defRPr sz="1600" b="0">
                <a:solidFill>
                  <a:schemeClr val="bg1"/>
                </a:solidFill>
              </a:defRPr>
            </a:lvl7pPr>
            <a:lvl8pPr marL="0" indent="0" algn="l">
              <a:lnSpc>
                <a:spcPct val="100000"/>
              </a:lnSpc>
              <a:spcBef>
                <a:spcPts val="0"/>
              </a:spcBef>
              <a:spcAft>
                <a:spcPts val="0"/>
              </a:spcAft>
              <a:buFont typeface="Arial" panose="020B0604020202020204" pitchFamily="34" charset="0"/>
              <a:buNone/>
              <a:defRPr sz="1600" b="0">
                <a:solidFill>
                  <a:schemeClr val="bg1"/>
                </a:solidFill>
              </a:defRPr>
            </a:lvl8pPr>
            <a:lvl9pPr marL="0" indent="0" algn="l">
              <a:lnSpc>
                <a:spcPct val="100000"/>
              </a:lnSpc>
              <a:spcBef>
                <a:spcPts val="0"/>
              </a:spcBef>
              <a:spcAft>
                <a:spcPts val="0"/>
              </a:spcAft>
              <a:buFont typeface="Arial" panose="020B0604020202020204" pitchFamily="34" charset="0"/>
              <a:buNone/>
              <a:defRPr sz="1600" b="0">
                <a:solidFill>
                  <a:schemeClr val="bg1"/>
                </a:solidFill>
              </a:defRPr>
            </a:lvl9pPr>
          </a:lstStyle>
          <a:p>
            <a:r>
              <a:rPr lang="en-US"/>
              <a:t>Subtitle of the presentation</a:t>
            </a:r>
          </a:p>
          <a:p>
            <a:pPr lvl="1"/>
            <a:r>
              <a:rPr lang="en-US"/>
              <a:t>Author | Date | Place</a:t>
            </a:r>
          </a:p>
        </p:txBody>
      </p:sp>
      <p:sp>
        <p:nvSpPr>
          <p:cNvPr id="11" name="Bildplatzhalter 10">
            <a:extLst>
              <a:ext uri="{FF2B5EF4-FFF2-40B4-BE49-F238E27FC236}">
                <a16:creationId xmlns:a16="http://schemas.microsoft.com/office/drawing/2014/main" id="{E497B016-C9FA-B4F6-C161-98540A473741}"/>
              </a:ext>
            </a:extLst>
          </p:cNvPr>
          <p:cNvSpPr>
            <a:spLocks noGrp="1"/>
          </p:cNvSpPr>
          <p:nvPr>
            <p:ph type="pic" sz="quarter" idx="10" hasCustomPrompt="1"/>
          </p:nvPr>
        </p:nvSpPr>
        <p:spPr bwMode="gray">
          <a:xfrm>
            <a:off x="8112125" y="0"/>
            <a:ext cx="4079875" cy="6858000"/>
          </a:xfrm>
          <a:solidFill>
            <a:srgbClr val="E5E3DE"/>
          </a:solidFill>
        </p:spPr>
        <p:txBody>
          <a:bodyPr tIns="720000" anchor="ctr" anchorCtr="0"/>
          <a:lstStyle>
            <a:lvl1pPr marL="0" indent="0" algn="ctr">
              <a:spcBef>
                <a:spcPts val="0"/>
              </a:spcBef>
              <a:spcAft>
                <a:spcPts val="0"/>
              </a:spcAft>
              <a:buFontTx/>
              <a:buNone/>
              <a:tabLst/>
              <a:defRPr sz="1200" b="0"/>
            </a:lvl1pPr>
            <a:lvl2pPr marL="0" indent="0" algn="ctr">
              <a:spcBef>
                <a:spcPts val="0"/>
              </a:spcBef>
              <a:spcAft>
                <a:spcPts val="0"/>
              </a:spcAft>
              <a:buFontTx/>
              <a:buNone/>
              <a:tabLst/>
              <a:defRPr sz="1200" b="0"/>
            </a:lvl2pPr>
            <a:lvl3pPr marL="0" indent="0" algn="ctr">
              <a:spcBef>
                <a:spcPts val="0"/>
              </a:spcBef>
              <a:spcAft>
                <a:spcPts val="0"/>
              </a:spcAft>
              <a:buFontTx/>
              <a:buNone/>
              <a:tabLst/>
              <a:defRPr sz="1200" b="0"/>
            </a:lvl3pPr>
            <a:lvl4pPr marL="0" indent="0" algn="ctr">
              <a:spcBef>
                <a:spcPts val="0"/>
              </a:spcBef>
              <a:spcAft>
                <a:spcPts val="0"/>
              </a:spcAft>
              <a:buFontTx/>
              <a:buNone/>
              <a:tabLst/>
              <a:defRPr sz="1200" b="0"/>
            </a:lvl4pPr>
            <a:lvl5pPr marL="0" indent="0" algn="ctr">
              <a:spcBef>
                <a:spcPts val="0"/>
              </a:spcBef>
              <a:spcAft>
                <a:spcPts val="0"/>
              </a:spcAft>
              <a:buFontTx/>
              <a:buNone/>
              <a:tabLst/>
              <a:defRPr sz="1200" b="0"/>
            </a:lvl5pPr>
            <a:lvl6pPr marL="0" indent="0" algn="ctr">
              <a:spcBef>
                <a:spcPts val="0"/>
              </a:spcBef>
              <a:spcAft>
                <a:spcPts val="0"/>
              </a:spcAft>
              <a:buFontTx/>
              <a:buNone/>
              <a:tabLst/>
              <a:defRPr sz="1200" b="0"/>
            </a:lvl6pPr>
            <a:lvl7pPr marL="0" indent="0" algn="ctr">
              <a:spcBef>
                <a:spcPts val="0"/>
              </a:spcBef>
              <a:spcAft>
                <a:spcPts val="0"/>
              </a:spcAft>
              <a:buFontTx/>
              <a:buNone/>
              <a:tabLst/>
              <a:defRPr sz="1200" b="0"/>
            </a:lvl7pPr>
            <a:lvl8pPr marL="0" indent="0" algn="ctr">
              <a:spcBef>
                <a:spcPts val="0"/>
              </a:spcBef>
              <a:spcAft>
                <a:spcPts val="0"/>
              </a:spcAft>
              <a:buFontTx/>
              <a:buNone/>
              <a:tabLst/>
              <a:defRPr sz="1200" b="0"/>
            </a:lvl8pPr>
            <a:lvl9pPr marL="0" indent="0" algn="ctr">
              <a:spcBef>
                <a:spcPts val="0"/>
              </a:spcBef>
              <a:spcAft>
                <a:spcPts val="0"/>
              </a:spcAft>
              <a:buFontTx/>
              <a:buNone/>
              <a:tabLst/>
              <a:defRPr sz="1200" b="0"/>
            </a:lvl9pPr>
          </a:lstStyle>
          <a:p>
            <a:r>
              <a:rPr lang="en-US"/>
              <a:t>Add picture</a:t>
            </a:r>
          </a:p>
        </p:txBody>
      </p:sp>
      <p:pic>
        <p:nvPicPr>
          <p:cNvPr id="14" name="Grafik 13">
            <a:extLst>
              <a:ext uri="{FF2B5EF4-FFF2-40B4-BE49-F238E27FC236}">
                <a16:creationId xmlns:a16="http://schemas.microsoft.com/office/drawing/2014/main" id="{AB10EE33-A0A3-2BD8-C7ED-852048EC8CE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478800" y="475200"/>
            <a:ext cx="1645200" cy="496608"/>
          </a:xfrm>
          <a:prstGeom prst="rect">
            <a:avLst/>
          </a:prstGeom>
        </p:spPr>
      </p:pic>
      <p:sp>
        <p:nvSpPr>
          <p:cNvPr id="4" name="Fußzeilenplatzhalter 3">
            <a:extLst>
              <a:ext uri="{FF2B5EF4-FFF2-40B4-BE49-F238E27FC236}">
                <a16:creationId xmlns:a16="http://schemas.microsoft.com/office/drawing/2014/main" id="{C5F7B9D5-A641-50BA-7FC3-561DC9FE3D6A}"/>
              </a:ext>
            </a:extLst>
          </p:cNvPr>
          <p:cNvSpPr>
            <a:spLocks noGrp="1"/>
          </p:cNvSpPr>
          <p:nvPr>
            <p:ph type="ftr" sz="quarter" idx="19"/>
          </p:nvPr>
        </p:nvSpPr>
        <p:spPr bwMode="gray">
          <a:xfrm>
            <a:off x="479426" y="6165328"/>
            <a:ext cx="5040000" cy="216000"/>
          </a:xfrm>
        </p:spPr>
        <p:txBody>
          <a:bodyPr/>
          <a:lstStyle>
            <a:lvl1pPr algn="l">
              <a:defRPr>
                <a:solidFill>
                  <a:schemeClr val="bg1"/>
                </a:solidFill>
              </a:defRPr>
            </a:lvl1pPr>
          </a:lstStyle>
          <a:p>
            <a:r>
              <a:rPr lang="en-US"/>
              <a:t>2025 China Pharmaceutical Industry RUG Meeting</a:t>
            </a:r>
          </a:p>
        </p:txBody>
      </p:sp>
      <p:grpSp>
        <p:nvGrpSpPr>
          <p:cNvPr id="6" name="Group 5">
            <a:extLst>
              <a:ext uri="{FF2B5EF4-FFF2-40B4-BE49-F238E27FC236}">
                <a16:creationId xmlns:a16="http://schemas.microsoft.com/office/drawing/2014/main" id="{28D32FED-547E-0BF1-8567-DB33A9EEAF18}"/>
              </a:ext>
              <a:ext uri="{C183D7F6-B498-43B3-948B-1728B52AA6E4}">
                <adec:decorative xmlns:adec="http://schemas.microsoft.com/office/drawing/2017/decorative" val="1"/>
              </a:ext>
            </a:extLst>
          </p:cNvPr>
          <p:cNvGrpSpPr/>
          <p:nvPr userDrawn="1"/>
        </p:nvGrpSpPr>
        <p:grpSpPr bwMode="gray">
          <a:xfrm>
            <a:off x="-1896888" y="0"/>
            <a:ext cx="1715078" cy="3744416"/>
            <a:chOff x="-1824880" y="2708920"/>
            <a:chExt cx="1715078" cy="3744416"/>
          </a:xfrm>
        </p:grpSpPr>
        <p:sp>
          <p:nvSpPr>
            <p:cNvPr id="12" name="TextBox 11">
              <a:extLst>
                <a:ext uri="{FF2B5EF4-FFF2-40B4-BE49-F238E27FC236}">
                  <a16:creationId xmlns:a16="http://schemas.microsoft.com/office/drawing/2014/main" id="{39404507-51EC-B961-42FB-56684AE6D086}"/>
                </a:ext>
              </a:extLst>
            </p:cNvPr>
            <p:cNvSpPr txBox="1"/>
            <p:nvPr userDrawn="1"/>
          </p:nvSpPr>
          <p:spPr bwMode="gray">
            <a:xfrm>
              <a:off x="-1824880" y="2708920"/>
              <a:ext cx="1715078" cy="3744416"/>
            </a:xfrm>
            <a:prstGeom prst="rect">
              <a:avLst/>
            </a:prstGeom>
            <a:solidFill>
              <a:schemeClr val="bg1"/>
            </a:solidFill>
          </p:spPr>
          <p:txBody>
            <a:bodyPr wrap="square" lIns="108000" tIns="108000" rIns="108000" bIns="108000">
              <a:noAutofit/>
            </a:bodyPr>
            <a:lstStyle/>
            <a:p>
              <a:pPr>
                <a:lnSpc>
                  <a:spcPct val="120000"/>
                </a:lnSpc>
                <a:spcAft>
                  <a:spcPts val="600"/>
                </a:spcAft>
              </a:pPr>
              <a:r>
                <a:rPr lang="en-US" sz="1100" b="1">
                  <a:solidFill>
                    <a:schemeClr val="tx1"/>
                  </a:solidFill>
                  <a:effectLst/>
                  <a:latin typeface="+mj-lt"/>
                </a:rPr>
                <a:t>To insert a picture:</a:t>
              </a:r>
            </a:p>
            <a:p>
              <a:pPr marL="144000" indent="-144000">
                <a:lnSpc>
                  <a:spcPct val="120000"/>
                </a:lnSpc>
                <a:spcAft>
                  <a:spcPts val="600"/>
                </a:spcAft>
                <a:buFont typeface="+mj-lt"/>
                <a:buAutoNum type="arabicPeriod"/>
              </a:pPr>
              <a:r>
                <a:rPr lang="en-US" sz="900">
                  <a:solidFill>
                    <a:schemeClr val="tx1"/>
                  </a:solidFill>
                  <a:effectLst/>
                  <a:latin typeface="+mn-lt"/>
                </a:rPr>
                <a:t>Click on the placeholder for pictures</a:t>
              </a:r>
            </a:p>
            <a:p>
              <a:pPr marL="144000" indent="-144000">
                <a:lnSpc>
                  <a:spcPct val="120000"/>
                </a:lnSpc>
                <a:spcAft>
                  <a:spcPts val="600"/>
                </a:spcAft>
                <a:buFont typeface="+mj-lt"/>
                <a:buAutoNum type="arabicPeriod"/>
              </a:pPr>
              <a:r>
                <a:rPr lang="en-US" sz="900">
                  <a:solidFill>
                    <a:schemeClr val="tx1"/>
                  </a:solidFill>
                  <a:effectLst/>
                  <a:latin typeface="+mn-lt"/>
                </a:rPr>
                <a:t>Open the menu “Insert”</a:t>
              </a:r>
            </a:p>
            <a:p>
              <a:pPr marL="144000" indent="-144000">
                <a:lnSpc>
                  <a:spcPct val="120000"/>
                </a:lnSpc>
                <a:spcAft>
                  <a:spcPts val="600"/>
                </a:spcAft>
                <a:buFont typeface="+mj-lt"/>
                <a:buAutoNum type="arabicPeriod"/>
              </a:pPr>
              <a:r>
                <a:rPr lang="en-US" sz="900">
                  <a:solidFill>
                    <a:schemeClr val="tx1"/>
                  </a:solidFill>
                  <a:effectLst/>
                  <a:latin typeface="+mn-lt"/>
                </a:rPr>
                <a:t>Choose “Pictures” and then the corresponding source where the image is located</a:t>
              </a:r>
              <a:endParaRPr lang="en-US" sz="900">
                <a:solidFill>
                  <a:schemeClr val="tx1"/>
                </a:solidFill>
                <a:latin typeface="+mn-lt"/>
              </a:endParaRPr>
            </a:p>
          </p:txBody>
        </p:sp>
        <p:pic>
          <p:nvPicPr>
            <p:cNvPr id="13" name="Picture 12">
              <a:extLst>
                <a:ext uri="{FF2B5EF4-FFF2-40B4-BE49-F238E27FC236}">
                  <a16:creationId xmlns:a16="http://schemas.microsoft.com/office/drawing/2014/main" id="{D2A2DCDD-87D8-A4BF-7482-51B8E6D5DA4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8843" r="2395" b="2546"/>
            <a:stretch/>
          </p:blipFill>
          <p:spPr bwMode="gray">
            <a:xfrm>
              <a:off x="-1589806" y="4475212"/>
              <a:ext cx="745332" cy="1122804"/>
            </a:xfrm>
            <a:prstGeom prst="roundRect">
              <a:avLst>
                <a:gd name="adj" fmla="val 3514"/>
              </a:avLst>
            </a:prstGeom>
          </p:spPr>
        </p:pic>
        <p:sp>
          <p:nvSpPr>
            <p:cNvPr id="15" name="TextBox 14">
              <a:extLst>
                <a:ext uri="{FF2B5EF4-FFF2-40B4-BE49-F238E27FC236}">
                  <a16:creationId xmlns:a16="http://schemas.microsoft.com/office/drawing/2014/main" id="{065B591E-D8A0-EDFE-1511-0E54D26949F7}"/>
                </a:ext>
              </a:extLst>
            </p:cNvPr>
            <p:cNvSpPr txBox="1"/>
            <p:nvPr userDrawn="1"/>
          </p:nvSpPr>
          <p:spPr bwMode="gray">
            <a:xfrm>
              <a:off x="-1824880" y="5589240"/>
              <a:ext cx="1715078" cy="864096"/>
            </a:xfrm>
            <a:prstGeom prst="rect">
              <a:avLst/>
            </a:prstGeom>
            <a:noFill/>
          </p:spPr>
          <p:txBody>
            <a:bodyPr wrap="square" lIns="108000" tIns="108000" rIns="108000" bIns="108000">
              <a:noAutofit/>
            </a:bodyPr>
            <a:lstStyle/>
            <a:p>
              <a:pPr marL="144000" indent="-144000">
                <a:spcAft>
                  <a:spcPts val="600"/>
                </a:spcAft>
                <a:buFont typeface="+mj-lt"/>
                <a:buAutoNum type="arabicPeriod" startAt="4"/>
              </a:pPr>
              <a:r>
                <a:rPr lang="en-US" sz="900">
                  <a:solidFill>
                    <a:schemeClr val="tx1"/>
                  </a:solidFill>
                  <a:effectLst/>
                  <a:latin typeface="+mn-lt"/>
                </a:rPr>
                <a:t>Now the image has </a:t>
              </a:r>
              <a:br>
                <a:rPr lang="en-US" sz="900">
                  <a:solidFill>
                    <a:schemeClr val="tx1"/>
                  </a:solidFill>
                  <a:effectLst/>
                  <a:latin typeface="+mn-lt"/>
                </a:rPr>
              </a:br>
              <a:r>
                <a:rPr lang="en-US" sz="900">
                  <a:solidFill>
                    <a:schemeClr val="tx1"/>
                  </a:solidFill>
                  <a:effectLst/>
                  <a:latin typeface="+mn-lt"/>
                </a:rPr>
                <a:t>been loaded into the </a:t>
              </a:r>
              <a:br>
                <a:rPr lang="en-US" sz="900">
                  <a:solidFill>
                    <a:schemeClr val="tx1"/>
                  </a:solidFill>
                  <a:effectLst/>
                  <a:latin typeface="+mn-lt"/>
                </a:rPr>
              </a:br>
              <a:r>
                <a:rPr lang="en-US" sz="900">
                  <a:solidFill>
                    <a:schemeClr val="tx1"/>
                  </a:solidFill>
                  <a:effectLst/>
                  <a:latin typeface="+mn-lt"/>
                </a:rPr>
                <a:t>placeholder.</a:t>
              </a:r>
              <a:endParaRPr lang="en-US" sz="900">
                <a:solidFill>
                  <a:schemeClr val="tx1"/>
                </a:solidFill>
                <a:latin typeface="+mn-lt"/>
              </a:endParaRPr>
            </a:p>
          </p:txBody>
        </p:sp>
      </p:grpSp>
      <p:pic>
        <p:nvPicPr>
          <p:cNvPr id="16" name="Picture 15" descr="A white letter on a black background&#10;&#10;Description automatically generated">
            <a:extLst>
              <a:ext uri="{FF2B5EF4-FFF2-40B4-BE49-F238E27FC236}">
                <a16:creationId xmlns:a16="http://schemas.microsoft.com/office/drawing/2014/main" id="{A4B0E2CC-99F7-4658-F445-5A60087209D3}"/>
              </a:ext>
            </a:extLst>
          </p:cNvPr>
          <p:cNvPicPr>
            <a:picLocks noChangeAspect="1"/>
          </p:cNvPicPr>
          <p:nvPr userDrawn="1"/>
        </p:nvPicPr>
        <p:blipFill>
          <a:blip r:embed="rId5"/>
          <a:stretch>
            <a:fillRect/>
          </a:stretch>
        </p:blipFill>
        <p:spPr>
          <a:xfrm>
            <a:off x="9912424" y="649402"/>
            <a:ext cx="1626080" cy="239395"/>
          </a:xfrm>
          <a:prstGeom prst="rect">
            <a:avLst/>
          </a:prstGeom>
        </p:spPr>
      </p:pic>
    </p:spTree>
    <p:extLst>
      <p:ext uri="{BB962C8B-B14F-4D97-AF65-F5344CB8AC3E}">
        <p14:creationId xmlns:p14="http://schemas.microsoft.com/office/powerpoint/2010/main" val="4124807300"/>
      </p:ext>
    </p:extLst>
  </p:cSld>
  <p:clrMapOvr>
    <a:masterClrMapping/>
  </p:clrMapOvr>
  <p:extLst>
    <p:ext uri="{DCECCB84-F9BA-43D5-87BE-67443E8EF086}">
      <p15:sldGuideLst xmlns:p15="http://schemas.microsoft.com/office/powerpoint/2012/main">
        <p15:guide id="1" orient="horz" pos="2682" userDrawn="1">
          <p15:clr>
            <a:srgbClr val="FBAE40"/>
          </p15:clr>
        </p15:guide>
        <p15:guide id="7" orient="horz" pos="279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p:txBody>
          <a:bodyPr/>
          <a:lstStyle>
            <a:lvl1pPr>
              <a:defRPr/>
            </a:lvl1pPr>
          </a:lstStyle>
          <a:p>
            <a:r>
              <a:rPr lang="en-US"/>
              <a:t>Add agenda title</a:t>
            </a:r>
          </a:p>
        </p:txBody>
      </p:sp>
      <p:sp>
        <p:nvSpPr>
          <p:cNvPr id="10" name="Textplatzhalter 9"/>
          <p:cNvSpPr>
            <a:spLocks noGrp="1"/>
          </p:cNvSpPr>
          <p:nvPr>
            <p:ph type="body" sz="quarter" idx="15" hasCustomPrompt="1"/>
          </p:nvPr>
        </p:nvSpPr>
        <p:spPr bwMode="gray">
          <a:xfrm>
            <a:off x="479424" y="1412876"/>
            <a:ext cx="11233151" cy="4537074"/>
          </a:xfrm>
        </p:spPr>
        <p:txBody>
          <a:bodyPr/>
          <a:lstStyle>
            <a:lvl1pPr marL="360000" indent="-360000">
              <a:spcBef>
                <a:spcPts val="1800"/>
              </a:spcBef>
              <a:buFont typeface="+mj-lt"/>
              <a:buAutoNum type="arabicPeriod"/>
              <a:defRPr sz="2000"/>
            </a:lvl1pPr>
            <a:lvl2pPr marL="540000" indent="-180000">
              <a:spcBef>
                <a:spcPts val="200"/>
              </a:spcBef>
              <a:spcAft>
                <a:spcPts val="200"/>
              </a:spcAft>
              <a:buFont typeface="Arial" panose="020B0604020202020204" pitchFamily="34" charset="0"/>
              <a:buChar char="•"/>
              <a:defRPr/>
            </a:lvl2pPr>
            <a:lvl3pPr marL="540000" indent="-180000">
              <a:spcBef>
                <a:spcPts val="200"/>
              </a:spcBef>
              <a:spcAft>
                <a:spcPts val="200"/>
              </a:spcAft>
              <a:buFont typeface="Arial" panose="020B0604020202020204" pitchFamily="34" charset="0"/>
              <a:buChar char="•"/>
              <a:defRPr/>
            </a:lvl3pPr>
            <a:lvl4pPr marL="540000" indent="-180000">
              <a:spcBef>
                <a:spcPts val="200"/>
              </a:spcBef>
              <a:spcAft>
                <a:spcPts val="200"/>
              </a:spcAft>
              <a:buFont typeface="Arial" panose="020B0604020202020204" pitchFamily="34" charset="0"/>
              <a:buChar char="•"/>
              <a:defRPr/>
            </a:lvl4pPr>
            <a:lvl5pPr marL="540000" indent="-180000">
              <a:spcBef>
                <a:spcPts val="200"/>
              </a:spcBef>
              <a:spcAft>
                <a:spcPts val="200"/>
              </a:spcAft>
              <a:buFont typeface="Arial" panose="020B0604020202020204" pitchFamily="34" charset="0"/>
              <a:buChar char="•"/>
              <a:defRPr sz="1600"/>
            </a:lvl5pPr>
            <a:lvl6pPr marL="540000" indent="-180000">
              <a:spcBef>
                <a:spcPts val="200"/>
              </a:spcBef>
              <a:spcAft>
                <a:spcPts val="200"/>
              </a:spcAft>
              <a:buFont typeface="Arial" panose="020B0604020202020204" pitchFamily="34" charset="0"/>
              <a:buChar char="•"/>
              <a:defRPr sz="1600"/>
            </a:lvl6pPr>
            <a:lvl7pPr marL="540000" indent="-180000">
              <a:spcBef>
                <a:spcPts val="200"/>
              </a:spcBef>
              <a:spcAft>
                <a:spcPts val="200"/>
              </a:spcAft>
              <a:buFont typeface="Arial" panose="020B0604020202020204" pitchFamily="34" charset="0"/>
              <a:buChar char="•"/>
              <a:defRPr sz="1600"/>
            </a:lvl7pPr>
            <a:lvl8pPr marL="540000" indent="-180000">
              <a:spcBef>
                <a:spcPts val="200"/>
              </a:spcBef>
              <a:spcAft>
                <a:spcPts val="200"/>
              </a:spcAft>
              <a:buFont typeface="Arial" panose="020B0604020202020204" pitchFamily="34" charset="0"/>
              <a:buChar char="•"/>
              <a:defRPr sz="1600"/>
            </a:lvl8pPr>
            <a:lvl9pPr marL="540000" indent="-180000">
              <a:spcBef>
                <a:spcPts val="200"/>
              </a:spcBef>
              <a:spcAft>
                <a:spcPts val="200"/>
              </a:spcAft>
              <a:buFont typeface="Arial" panose="020B0604020202020204" pitchFamily="34" charset="0"/>
              <a:buChar char="•"/>
              <a:defRPr sz="1600"/>
            </a:lvl9pPr>
          </a:lstStyle>
          <a:p>
            <a:pPr lvl="0"/>
            <a:r>
              <a:rPr lang="en-US"/>
              <a:t>Edit text by clicking. Use the "Increase/decrease list level" buttons on the Start tab to switch between the set up text levels.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ußzeilenplatzhalter 5">
            <a:extLst>
              <a:ext uri="{FF2B5EF4-FFF2-40B4-BE49-F238E27FC236}">
                <a16:creationId xmlns:a16="http://schemas.microsoft.com/office/drawing/2014/main" id="{BA817014-5BFC-469F-98F9-387F1D269363}"/>
              </a:ext>
            </a:extLst>
          </p:cNvPr>
          <p:cNvSpPr>
            <a:spLocks noGrp="1"/>
          </p:cNvSpPr>
          <p:nvPr>
            <p:ph type="ftr" sz="quarter" idx="16"/>
          </p:nvPr>
        </p:nvSpPr>
        <p:spPr bwMode="gray"/>
        <p:txBody>
          <a:bodyPr/>
          <a:lstStyle/>
          <a:p>
            <a:r>
              <a:rPr lang="en-US"/>
              <a:t>2025 China Pharmaceutical Industry RUG Meeting</a:t>
            </a:r>
          </a:p>
        </p:txBody>
      </p:sp>
      <p:sp>
        <p:nvSpPr>
          <p:cNvPr id="7" name="Foliennummernplatzhalter 6">
            <a:extLst>
              <a:ext uri="{FF2B5EF4-FFF2-40B4-BE49-F238E27FC236}">
                <a16:creationId xmlns:a16="http://schemas.microsoft.com/office/drawing/2014/main" id="{BF4CBD4C-0F49-F57C-9B27-DEC864627EEC}"/>
              </a:ext>
            </a:extLst>
          </p:cNvPr>
          <p:cNvSpPr>
            <a:spLocks noGrp="1"/>
          </p:cNvSpPr>
          <p:nvPr>
            <p:ph type="sldNum" sz="quarter" idx="17"/>
          </p:nvPr>
        </p:nvSpPr>
        <p:spPr bwMode="gray"/>
        <p:txBody>
          <a:bodyPr/>
          <a:lstStyle/>
          <a:p>
            <a:fld id="{8FF9B0DE-3FEB-4AA0-B465-B80EF7C1333D}" type="slidenum">
              <a:rPr lang="en-US" smtClean="0"/>
              <a:pPr/>
              <a:t>‹#›</a:t>
            </a:fld>
            <a:endParaRPr lang="en-US"/>
          </a:p>
        </p:txBody>
      </p:sp>
    </p:spTree>
    <p:extLst>
      <p:ext uri="{BB962C8B-B14F-4D97-AF65-F5344CB8AC3E}">
        <p14:creationId xmlns:p14="http://schemas.microsoft.com/office/powerpoint/2010/main" val="3835363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alternative">
    <p:bg bwMode="blackWhite">
      <p:bgPr>
        <a:solidFill>
          <a:schemeClr val="bg2"/>
        </a:solidFill>
        <a:effectLst/>
      </p:bgPr>
    </p:bg>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21F75BC8-F612-2B70-B801-672E4369F889}"/>
              </a:ext>
            </a:extLst>
          </p:cNvPr>
          <p:cNvSpPr>
            <a:spLocks noGrp="1"/>
          </p:cNvSpPr>
          <p:nvPr>
            <p:ph type="title" hasCustomPrompt="1"/>
          </p:nvPr>
        </p:nvSpPr>
        <p:spPr bwMode="gray"/>
        <p:txBody>
          <a:bodyPr/>
          <a:lstStyle>
            <a:lvl1pPr>
              <a:defRPr>
                <a:solidFill>
                  <a:schemeClr val="tx2"/>
                </a:solidFill>
              </a:defRPr>
            </a:lvl1pPr>
          </a:lstStyle>
          <a:p>
            <a:r>
              <a:rPr lang="en-US"/>
              <a:t>Add agenda title</a:t>
            </a:r>
          </a:p>
        </p:txBody>
      </p:sp>
      <p:sp>
        <p:nvSpPr>
          <p:cNvPr id="6" name="Fußzeilenplatzhalter 5">
            <a:extLst>
              <a:ext uri="{FF2B5EF4-FFF2-40B4-BE49-F238E27FC236}">
                <a16:creationId xmlns:a16="http://schemas.microsoft.com/office/drawing/2014/main" id="{BA817014-5BFC-469F-98F9-387F1D269363}"/>
              </a:ext>
            </a:extLst>
          </p:cNvPr>
          <p:cNvSpPr>
            <a:spLocks noGrp="1"/>
          </p:cNvSpPr>
          <p:nvPr>
            <p:ph type="ftr" sz="quarter" idx="16"/>
          </p:nvPr>
        </p:nvSpPr>
        <p:spPr bwMode="gray"/>
        <p:txBody>
          <a:bodyPr/>
          <a:lstStyle>
            <a:lvl1pPr>
              <a:defRPr>
                <a:solidFill>
                  <a:schemeClr val="bg1"/>
                </a:solidFill>
              </a:defRPr>
            </a:lvl1pPr>
          </a:lstStyle>
          <a:p>
            <a:r>
              <a:rPr lang="en-US"/>
              <a:t>2025 China Pharmaceutical Industry RUG Meeting</a:t>
            </a:r>
          </a:p>
        </p:txBody>
      </p:sp>
      <p:sp>
        <p:nvSpPr>
          <p:cNvPr id="7" name="Foliennummernplatzhalter 6">
            <a:extLst>
              <a:ext uri="{FF2B5EF4-FFF2-40B4-BE49-F238E27FC236}">
                <a16:creationId xmlns:a16="http://schemas.microsoft.com/office/drawing/2014/main" id="{BF4CBD4C-0F49-F57C-9B27-DEC864627EEC}"/>
              </a:ext>
            </a:extLst>
          </p:cNvPr>
          <p:cNvSpPr>
            <a:spLocks noGrp="1"/>
          </p:cNvSpPr>
          <p:nvPr>
            <p:ph type="sldNum" sz="quarter" idx="17"/>
          </p:nvPr>
        </p:nvSpPr>
        <p:spPr bwMode="gray"/>
        <p:txBody>
          <a:bodyPr/>
          <a:lstStyle>
            <a:lvl1pPr>
              <a:defRPr>
                <a:solidFill>
                  <a:schemeClr val="bg1"/>
                </a:solidFill>
              </a:defRPr>
            </a:lvl1pPr>
          </a:lstStyle>
          <a:p>
            <a:fld id="{8FF9B0DE-3FEB-4AA0-B465-B80EF7C1333D}" type="slidenum">
              <a:rPr lang="en-US" smtClean="0"/>
              <a:pPr/>
              <a:t>‹#›</a:t>
            </a:fld>
            <a:endParaRPr lang="en-US"/>
          </a:p>
        </p:txBody>
      </p:sp>
      <p:sp>
        <p:nvSpPr>
          <p:cNvPr id="15" name="Textplatzhalter 8">
            <a:extLst>
              <a:ext uri="{FF2B5EF4-FFF2-40B4-BE49-F238E27FC236}">
                <a16:creationId xmlns:a16="http://schemas.microsoft.com/office/drawing/2014/main" id="{4C4A6E80-CB53-4D72-1B7B-3500815C4B7B}"/>
              </a:ext>
            </a:extLst>
          </p:cNvPr>
          <p:cNvSpPr>
            <a:spLocks noGrp="1"/>
          </p:cNvSpPr>
          <p:nvPr>
            <p:ph type="body" sz="quarter" idx="48" hasCustomPrompt="1"/>
          </p:nvPr>
        </p:nvSpPr>
        <p:spPr bwMode="white">
          <a:xfrm>
            <a:off x="479480" y="1412776"/>
            <a:ext cx="792000" cy="540000"/>
          </a:xfrm>
          <a:solidFill>
            <a:schemeClr val="bg2"/>
          </a:solidFill>
          <a:effectLst/>
        </p:spPr>
        <p:txBody>
          <a:bodyPr wrap="none" rIns="0" bIns="72000" anchor="ctr" anchorCtr="0"/>
          <a:lstStyle>
            <a:lvl1pPr marL="0" indent="0" algn="l">
              <a:buFontTx/>
              <a:buNone/>
              <a:defRPr sz="4400" b="1">
                <a:solidFill>
                  <a:schemeClr val="tx2"/>
                </a:solidFill>
                <a:latin typeface="+mj-lt"/>
              </a:defRPr>
            </a:lvl1pPr>
            <a:lvl2pPr marL="0" indent="0">
              <a:buFontTx/>
              <a:buNone/>
              <a:defRPr sz="4400" b="1">
                <a:solidFill>
                  <a:schemeClr val="tx2"/>
                </a:solidFill>
                <a:latin typeface="+mj-lt"/>
              </a:defRPr>
            </a:lvl2pPr>
            <a:lvl3pPr marL="0" indent="0">
              <a:buFontTx/>
              <a:buNone/>
              <a:defRPr sz="4400" b="1">
                <a:solidFill>
                  <a:schemeClr val="tx2"/>
                </a:solidFill>
                <a:latin typeface="+mj-lt"/>
              </a:defRPr>
            </a:lvl3pPr>
            <a:lvl4pPr marL="0" indent="0">
              <a:buFontTx/>
              <a:buNone/>
              <a:defRPr sz="4400" b="1">
                <a:solidFill>
                  <a:schemeClr val="tx2"/>
                </a:solidFill>
                <a:latin typeface="+mj-lt"/>
              </a:defRPr>
            </a:lvl4pPr>
            <a:lvl5pPr marL="0" indent="0">
              <a:buFontTx/>
              <a:buNone/>
              <a:defRPr sz="4400" b="1">
                <a:solidFill>
                  <a:schemeClr val="tx2"/>
                </a:solidFill>
                <a:latin typeface="+mj-lt"/>
              </a:defRPr>
            </a:lvl5pPr>
            <a:lvl6pPr marL="0" indent="0">
              <a:buFontTx/>
              <a:buNone/>
              <a:defRPr sz="4400" b="1">
                <a:solidFill>
                  <a:schemeClr val="tx2"/>
                </a:solidFill>
                <a:latin typeface="+mj-lt"/>
              </a:defRPr>
            </a:lvl6pPr>
            <a:lvl7pPr marL="0" indent="0">
              <a:buFontTx/>
              <a:buNone/>
              <a:defRPr sz="4400" b="1">
                <a:solidFill>
                  <a:schemeClr val="tx2"/>
                </a:solidFill>
                <a:latin typeface="+mj-lt"/>
              </a:defRPr>
            </a:lvl7pPr>
            <a:lvl8pPr marL="0" indent="0">
              <a:buFontTx/>
              <a:buNone/>
              <a:defRPr sz="4400" b="1">
                <a:solidFill>
                  <a:schemeClr val="tx2"/>
                </a:solidFill>
                <a:latin typeface="+mj-lt"/>
              </a:defRPr>
            </a:lvl8pPr>
            <a:lvl9pPr marL="0" indent="0">
              <a:buFontTx/>
              <a:buNone/>
              <a:defRPr sz="4400" b="1">
                <a:solidFill>
                  <a:schemeClr val="tx2"/>
                </a:solidFill>
                <a:latin typeface="+mj-lt"/>
              </a:defRPr>
            </a:lvl9pPr>
          </a:lstStyle>
          <a:p>
            <a:pPr lvl="0"/>
            <a:r>
              <a:rPr lang="en-US"/>
              <a:t>00</a:t>
            </a:r>
          </a:p>
        </p:txBody>
      </p:sp>
      <p:sp>
        <p:nvSpPr>
          <p:cNvPr id="9" name="Textplatzhalter 8">
            <a:extLst>
              <a:ext uri="{FF2B5EF4-FFF2-40B4-BE49-F238E27FC236}">
                <a16:creationId xmlns:a16="http://schemas.microsoft.com/office/drawing/2014/main" id="{7E03331E-BAE6-FE9A-0655-4888C3038D4F}"/>
              </a:ext>
            </a:extLst>
          </p:cNvPr>
          <p:cNvSpPr>
            <a:spLocks noGrp="1"/>
          </p:cNvSpPr>
          <p:nvPr>
            <p:ph type="body" sz="quarter" idx="18" hasCustomPrompt="1"/>
          </p:nvPr>
        </p:nvSpPr>
        <p:spPr bwMode="gray">
          <a:xfrm>
            <a:off x="1485714" y="1412776"/>
            <a:ext cx="4464000" cy="864000"/>
          </a:xfrm>
        </p:spPr>
        <p:txBody>
          <a:bodyPr/>
          <a:lstStyle>
            <a:lvl1pPr marL="0" indent="0">
              <a:spcAft>
                <a:spcPts val="0"/>
              </a:spcAft>
              <a:buFontTx/>
              <a:buNone/>
              <a:defRPr sz="1600" b="1">
                <a:solidFill>
                  <a:schemeClr val="bg1"/>
                </a:solidFill>
              </a:defRPr>
            </a:lvl1pPr>
            <a:lvl2pPr marL="0" indent="0">
              <a:spcAft>
                <a:spcPts val="0"/>
              </a:spcAft>
              <a:buFontTx/>
              <a:buNone/>
              <a:defRPr sz="1600">
                <a:solidFill>
                  <a:schemeClr val="bg1"/>
                </a:solidFill>
              </a:defRPr>
            </a:lvl2pPr>
            <a:lvl3pPr marL="0" indent="0">
              <a:spcAft>
                <a:spcPts val="0"/>
              </a:spcAft>
              <a:buFontTx/>
              <a:buNone/>
              <a:defRPr sz="1600">
                <a:solidFill>
                  <a:schemeClr val="bg1"/>
                </a:solidFill>
              </a:defRPr>
            </a:lvl3pPr>
            <a:lvl4pPr marL="0" indent="0">
              <a:spcAft>
                <a:spcPts val="0"/>
              </a:spcAft>
              <a:buFontTx/>
              <a:buNone/>
              <a:defRPr sz="1600">
                <a:solidFill>
                  <a:schemeClr val="bg1"/>
                </a:solidFill>
              </a:defRPr>
            </a:lvl4pPr>
            <a:lvl5pPr marL="0" indent="0">
              <a:spcAft>
                <a:spcPts val="0"/>
              </a:spcAft>
              <a:buFontTx/>
              <a:buNone/>
              <a:defRPr sz="1600">
                <a:solidFill>
                  <a:schemeClr val="bg1"/>
                </a:solidFill>
              </a:defRPr>
            </a:lvl5pPr>
            <a:lvl6pPr marL="0" indent="0">
              <a:spcAft>
                <a:spcPts val="0"/>
              </a:spcAft>
              <a:buFontTx/>
              <a:buNone/>
              <a:defRPr sz="1600">
                <a:solidFill>
                  <a:schemeClr val="bg1"/>
                </a:solidFill>
              </a:defRPr>
            </a:lvl6pPr>
            <a:lvl7pPr marL="0" indent="0">
              <a:spcAft>
                <a:spcPts val="0"/>
              </a:spcAft>
              <a:buFontTx/>
              <a:buNone/>
              <a:defRPr sz="1600">
                <a:solidFill>
                  <a:schemeClr val="bg1"/>
                </a:solidFill>
              </a:defRPr>
            </a:lvl7pPr>
            <a:lvl8pPr marL="0" indent="0">
              <a:spcAft>
                <a:spcPts val="0"/>
              </a:spcAft>
              <a:buFontTx/>
              <a:buNone/>
              <a:defRPr sz="1600">
                <a:solidFill>
                  <a:schemeClr val="bg1"/>
                </a:solidFill>
              </a:defRPr>
            </a:lvl8pPr>
            <a:lvl9pPr marL="0" indent="0">
              <a:spcAft>
                <a:spcPts val="0"/>
              </a:spcAft>
              <a:buFontTx/>
              <a:buNone/>
              <a:defRPr sz="1600">
                <a:solidFill>
                  <a:schemeClr val="bg1"/>
                </a:solidFill>
              </a:defRPr>
            </a:lvl9pPr>
          </a:lstStyle>
          <a:p>
            <a:pPr lvl="0"/>
            <a:r>
              <a:rPr lang="en-US"/>
              <a:t>First level</a:t>
            </a:r>
          </a:p>
          <a:p>
            <a:pPr lvl="1"/>
            <a:r>
              <a:rPr lang="en-US"/>
              <a:t>Second level</a:t>
            </a:r>
          </a:p>
        </p:txBody>
      </p:sp>
      <p:sp>
        <p:nvSpPr>
          <p:cNvPr id="26" name="Textplatzhalter 8">
            <a:extLst>
              <a:ext uri="{FF2B5EF4-FFF2-40B4-BE49-F238E27FC236}">
                <a16:creationId xmlns:a16="http://schemas.microsoft.com/office/drawing/2014/main" id="{54A84130-BB18-0BA4-1EE9-823C0DB98D2B}"/>
              </a:ext>
            </a:extLst>
          </p:cNvPr>
          <p:cNvSpPr>
            <a:spLocks noGrp="1"/>
          </p:cNvSpPr>
          <p:nvPr>
            <p:ph type="body" sz="quarter" idx="30" hasCustomPrompt="1"/>
          </p:nvPr>
        </p:nvSpPr>
        <p:spPr bwMode="white">
          <a:xfrm>
            <a:off x="479480" y="2529950"/>
            <a:ext cx="792000" cy="540000"/>
          </a:xfrm>
          <a:solidFill>
            <a:schemeClr val="bg2"/>
          </a:solidFill>
          <a:effectLst/>
        </p:spPr>
        <p:txBody>
          <a:bodyPr wrap="none" rIns="0" bIns="72000" anchor="ctr" anchorCtr="0"/>
          <a:lstStyle>
            <a:lvl1pPr marL="0" indent="0" algn="l">
              <a:buFontTx/>
              <a:buNone/>
              <a:defRPr sz="4400" b="1">
                <a:solidFill>
                  <a:schemeClr val="tx2"/>
                </a:solidFill>
                <a:latin typeface="+mj-lt"/>
              </a:defRPr>
            </a:lvl1pPr>
            <a:lvl2pPr marL="0" indent="0">
              <a:buFontTx/>
              <a:buNone/>
              <a:defRPr sz="4400" b="1">
                <a:solidFill>
                  <a:schemeClr val="tx2"/>
                </a:solidFill>
                <a:latin typeface="+mj-lt"/>
              </a:defRPr>
            </a:lvl2pPr>
            <a:lvl3pPr marL="0" indent="0">
              <a:buFontTx/>
              <a:buNone/>
              <a:defRPr sz="4400" b="1">
                <a:solidFill>
                  <a:schemeClr val="tx2"/>
                </a:solidFill>
                <a:latin typeface="+mj-lt"/>
              </a:defRPr>
            </a:lvl3pPr>
            <a:lvl4pPr marL="0" indent="0">
              <a:buFontTx/>
              <a:buNone/>
              <a:defRPr sz="4400" b="1">
                <a:solidFill>
                  <a:schemeClr val="tx2"/>
                </a:solidFill>
                <a:latin typeface="+mj-lt"/>
              </a:defRPr>
            </a:lvl4pPr>
            <a:lvl5pPr marL="0" indent="0">
              <a:buFontTx/>
              <a:buNone/>
              <a:defRPr sz="4400" b="1">
                <a:solidFill>
                  <a:schemeClr val="tx2"/>
                </a:solidFill>
                <a:latin typeface="+mj-lt"/>
              </a:defRPr>
            </a:lvl5pPr>
            <a:lvl6pPr marL="0" indent="0">
              <a:buFontTx/>
              <a:buNone/>
              <a:defRPr sz="4400" b="1">
                <a:solidFill>
                  <a:schemeClr val="tx2"/>
                </a:solidFill>
                <a:latin typeface="+mj-lt"/>
              </a:defRPr>
            </a:lvl6pPr>
            <a:lvl7pPr marL="0" indent="0">
              <a:buFontTx/>
              <a:buNone/>
              <a:defRPr sz="4400" b="1">
                <a:solidFill>
                  <a:schemeClr val="tx2"/>
                </a:solidFill>
                <a:latin typeface="+mj-lt"/>
              </a:defRPr>
            </a:lvl7pPr>
            <a:lvl8pPr marL="0" indent="0">
              <a:buFontTx/>
              <a:buNone/>
              <a:defRPr sz="4400" b="1">
                <a:solidFill>
                  <a:schemeClr val="tx2"/>
                </a:solidFill>
                <a:latin typeface="+mj-lt"/>
              </a:defRPr>
            </a:lvl8pPr>
            <a:lvl9pPr marL="0" indent="0">
              <a:buFontTx/>
              <a:buNone/>
              <a:defRPr sz="4400" b="1">
                <a:solidFill>
                  <a:schemeClr val="tx2"/>
                </a:solidFill>
                <a:latin typeface="+mj-lt"/>
              </a:defRPr>
            </a:lvl9pPr>
          </a:lstStyle>
          <a:p>
            <a:pPr lvl="0"/>
            <a:r>
              <a:rPr lang="en-US"/>
              <a:t>00</a:t>
            </a:r>
          </a:p>
        </p:txBody>
      </p:sp>
      <p:sp>
        <p:nvSpPr>
          <p:cNvPr id="27" name="Textplatzhalter 8">
            <a:extLst>
              <a:ext uri="{FF2B5EF4-FFF2-40B4-BE49-F238E27FC236}">
                <a16:creationId xmlns:a16="http://schemas.microsoft.com/office/drawing/2014/main" id="{208F9C79-09A7-4EEA-9FFB-C9B3089CC82C}"/>
              </a:ext>
            </a:extLst>
          </p:cNvPr>
          <p:cNvSpPr>
            <a:spLocks noGrp="1"/>
          </p:cNvSpPr>
          <p:nvPr>
            <p:ph type="body" sz="quarter" idx="31" hasCustomPrompt="1"/>
          </p:nvPr>
        </p:nvSpPr>
        <p:spPr bwMode="white">
          <a:xfrm>
            <a:off x="479376" y="3646074"/>
            <a:ext cx="792000" cy="540000"/>
          </a:xfrm>
          <a:solidFill>
            <a:schemeClr val="bg2"/>
          </a:solidFill>
          <a:effectLst/>
        </p:spPr>
        <p:txBody>
          <a:bodyPr wrap="none" rIns="0" bIns="72000" anchor="ctr" anchorCtr="0"/>
          <a:lstStyle>
            <a:lvl1pPr marL="0" indent="0" algn="l">
              <a:buFontTx/>
              <a:buNone/>
              <a:defRPr sz="4400" b="1">
                <a:solidFill>
                  <a:schemeClr val="tx2"/>
                </a:solidFill>
                <a:latin typeface="+mj-lt"/>
              </a:defRPr>
            </a:lvl1pPr>
            <a:lvl2pPr marL="0" indent="0">
              <a:buFontTx/>
              <a:buNone/>
              <a:defRPr sz="4400" b="1">
                <a:solidFill>
                  <a:schemeClr val="tx2"/>
                </a:solidFill>
                <a:latin typeface="+mj-lt"/>
              </a:defRPr>
            </a:lvl2pPr>
            <a:lvl3pPr marL="0" indent="0">
              <a:buFontTx/>
              <a:buNone/>
              <a:defRPr sz="4400" b="1">
                <a:solidFill>
                  <a:schemeClr val="tx2"/>
                </a:solidFill>
                <a:latin typeface="+mj-lt"/>
              </a:defRPr>
            </a:lvl3pPr>
            <a:lvl4pPr marL="0" indent="0">
              <a:buFontTx/>
              <a:buNone/>
              <a:defRPr sz="4400" b="1">
                <a:solidFill>
                  <a:schemeClr val="tx2"/>
                </a:solidFill>
                <a:latin typeface="+mj-lt"/>
              </a:defRPr>
            </a:lvl4pPr>
            <a:lvl5pPr marL="0" indent="0">
              <a:buFontTx/>
              <a:buNone/>
              <a:defRPr sz="4400" b="1">
                <a:solidFill>
                  <a:schemeClr val="tx2"/>
                </a:solidFill>
                <a:latin typeface="+mj-lt"/>
              </a:defRPr>
            </a:lvl5pPr>
            <a:lvl6pPr marL="0" indent="0">
              <a:buFontTx/>
              <a:buNone/>
              <a:defRPr sz="4400" b="1">
                <a:solidFill>
                  <a:schemeClr val="tx2"/>
                </a:solidFill>
                <a:latin typeface="+mj-lt"/>
              </a:defRPr>
            </a:lvl6pPr>
            <a:lvl7pPr marL="0" indent="0">
              <a:buFontTx/>
              <a:buNone/>
              <a:defRPr sz="4400" b="1">
                <a:solidFill>
                  <a:schemeClr val="tx2"/>
                </a:solidFill>
                <a:latin typeface="+mj-lt"/>
              </a:defRPr>
            </a:lvl7pPr>
            <a:lvl8pPr marL="0" indent="0">
              <a:buFontTx/>
              <a:buNone/>
              <a:defRPr sz="4400" b="1">
                <a:solidFill>
                  <a:schemeClr val="tx2"/>
                </a:solidFill>
                <a:latin typeface="+mj-lt"/>
              </a:defRPr>
            </a:lvl8pPr>
            <a:lvl9pPr marL="0" indent="0">
              <a:buFontTx/>
              <a:buNone/>
              <a:defRPr sz="4400" b="1">
                <a:solidFill>
                  <a:schemeClr val="tx2"/>
                </a:solidFill>
                <a:latin typeface="+mj-lt"/>
              </a:defRPr>
            </a:lvl9pPr>
          </a:lstStyle>
          <a:p>
            <a:pPr lvl="0"/>
            <a:r>
              <a:rPr lang="en-US"/>
              <a:t>00</a:t>
            </a:r>
          </a:p>
        </p:txBody>
      </p:sp>
      <p:sp>
        <p:nvSpPr>
          <p:cNvPr id="28" name="Textplatzhalter 8">
            <a:extLst>
              <a:ext uri="{FF2B5EF4-FFF2-40B4-BE49-F238E27FC236}">
                <a16:creationId xmlns:a16="http://schemas.microsoft.com/office/drawing/2014/main" id="{07B81727-F8CD-3444-26FB-0954D4A41441}"/>
              </a:ext>
            </a:extLst>
          </p:cNvPr>
          <p:cNvSpPr>
            <a:spLocks noGrp="1"/>
          </p:cNvSpPr>
          <p:nvPr>
            <p:ph type="body" sz="quarter" idx="32" hasCustomPrompt="1"/>
          </p:nvPr>
        </p:nvSpPr>
        <p:spPr bwMode="white">
          <a:xfrm>
            <a:off x="479376" y="4762198"/>
            <a:ext cx="792000" cy="540000"/>
          </a:xfrm>
          <a:solidFill>
            <a:schemeClr val="bg2"/>
          </a:solidFill>
          <a:effectLst/>
        </p:spPr>
        <p:txBody>
          <a:bodyPr wrap="none" rIns="0" bIns="72000" anchor="ctr" anchorCtr="0"/>
          <a:lstStyle>
            <a:lvl1pPr marL="0" indent="0" algn="l">
              <a:buFontTx/>
              <a:buNone/>
              <a:defRPr sz="4400" b="1">
                <a:solidFill>
                  <a:schemeClr val="tx2"/>
                </a:solidFill>
                <a:latin typeface="+mj-lt"/>
              </a:defRPr>
            </a:lvl1pPr>
            <a:lvl2pPr marL="0" indent="0">
              <a:buFontTx/>
              <a:buNone/>
              <a:defRPr sz="4400" b="1">
                <a:solidFill>
                  <a:schemeClr val="tx2"/>
                </a:solidFill>
                <a:latin typeface="+mj-lt"/>
              </a:defRPr>
            </a:lvl2pPr>
            <a:lvl3pPr marL="0" indent="0">
              <a:buFontTx/>
              <a:buNone/>
              <a:defRPr sz="4400" b="1">
                <a:solidFill>
                  <a:schemeClr val="tx2"/>
                </a:solidFill>
                <a:latin typeface="+mj-lt"/>
              </a:defRPr>
            </a:lvl3pPr>
            <a:lvl4pPr marL="0" indent="0">
              <a:buFontTx/>
              <a:buNone/>
              <a:defRPr sz="4400" b="1">
                <a:solidFill>
                  <a:schemeClr val="tx2"/>
                </a:solidFill>
                <a:latin typeface="+mj-lt"/>
              </a:defRPr>
            </a:lvl4pPr>
            <a:lvl5pPr marL="0" indent="0">
              <a:buFontTx/>
              <a:buNone/>
              <a:defRPr sz="4400" b="1">
                <a:solidFill>
                  <a:schemeClr val="tx2"/>
                </a:solidFill>
                <a:latin typeface="+mj-lt"/>
              </a:defRPr>
            </a:lvl5pPr>
            <a:lvl6pPr marL="0" indent="0">
              <a:buFontTx/>
              <a:buNone/>
              <a:defRPr sz="4400" b="1">
                <a:solidFill>
                  <a:schemeClr val="tx2"/>
                </a:solidFill>
                <a:latin typeface="+mj-lt"/>
              </a:defRPr>
            </a:lvl6pPr>
            <a:lvl7pPr marL="0" indent="0">
              <a:buFontTx/>
              <a:buNone/>
              <a:defRPr sz="4400" b="1">
                <a:solidFill>
                  <a:schemeClr val="tx2"/>
                </a:solidFill>
                <a:latin typeface="+mj-lt"/>
              </a:defRPr>
            </a:lvl7pPr>
            <a:lvl8pPr marL="0" indent="0">
              <a:buFontTx/>
              <a:buNone/>
              <a:defRPr sz="4400" b="1">
                <a:solidFill>
                  <a:schemeClr val="tx2"/>
                </a:solidFill>
                <a:latin typeface="+mj-lt"/>
              </a:defRPr>
            </a:lvl8pPr>
            <a:lvl9pPr marL="0" indent="0">
              <a:buFontTx/>
              <a:buNone/>
              <a:defRPr sz="4400" b="1">
                <a:solidFill>
                  <a:schemeClr val="tx2"/>
                </a:solidFill>
                <a:latin typeface="+mj-lt"/>
              </a:defRPr>
            </a:lvl9pPr>
          </a:lstStyle>
          <a:p>
            <a:pPr lvl="0"/>
            <a:r>
              <a:rPr lang="en-US"/>
              <a:t>00</a:t>
            </a:r>
          </a:p>
        </p:txBody>
      </p:sp>
      <p:sp>
        <p:nvSpPr>
          <p:cNvPr id="30" name="Textplatzhalter 8">
            <a:extLst>
              <a:ext uri="{FF2B5EF4-FFF2-40B4-BE49-F238E27FC236}">
                <a16:creationId xmlns:a16="http://schemas.microsoft.com/office/drawing/2014/main" id="{176E8A7C-F934-3053-3346-B9C0DDCB28B0}"/>
              </a:ext>
            </a:extLst>
          </p:cNvPr>
          <p:cNvSpPr>
            <a:spLocks noGrp="1"/>
          </p:cNvSpPr>
          <p:nvPr>
            <p:ph type="body" sz="quarter" idx="34" hasCustomPrompt="1"/>
          </p:nvPr>
        </p:nvSpPr>
        <p:spPr bwMode="white">
          <a:xfrm>
            <a:off x="6252635" y="1412776"/>
            <a:ext cx="792000" cy="540000"/>
          </a:xfrm>
          <a:solidFill>
            <a:schemeClr val="bg2"/>
          </a:solidFill>
          <a:effectLst/>
        </p:spPr>
        <p:txBody>
          <a:bodyPr wrap="none" rIns="0" bIns="72000" anchor="ctr" anchorCtr="0"/>
          <a:lstStyle>
            <a:lvl1pPr marL="0" indent="0" algn="l">
              <a:buFontTx/>
              <a:buNone/>
              <a:defRPr sz="4400" b="1">
                <a:solidFill>
                  <a:schemeClr val="tx2"/>
                </a:solidFill>
                <a:latin typeface="+mj-lt"/>
              </a:defRPr>
            </a:lvl1pPr>
            <a:lvl2pPr marL="0" indent="0">
              <a:buFontTx/>
              <a:buNone/>
              <a:defRPr sz="4400" b="1">
                <a:solidFill>
                  <a:schemeClr val="tx2"/>
                </a:solidFill>
                <a:latin typeface="+mj-lt"/>
              </a:defRPr>
            </a:lvl2pPr>
            <a:lvl3pPr marL="0" indent="0">
              <a:buFontTx/>
              <a:buNone/>
              <a:defRPr sz="4400" b="1">
                <a:solidFill>
                  <a:schemeClr val="tx2"/>
                </a:solidFill>
                <a:latin typeface="+mj-lt"/>
              </a:defRPr>
            </a:lvl3pPr>
            <a:lvl4pPr marL="0" indent="0">
              <a:buFontTx/>
              <a:buNone/>
              <a:defRPr sz="4400" b="1">
                <a:solidFill>
                  <a:schemeClr val="tx2"/>
                </a:solidFill>
                <a:latin typeface="+mj-lt"/>
              </a:defRPr>
            </a:lvl4pPr>
            <a:lvl5pPr marL="0" indent="0">
              <a:buFontTx/>
              <a:buNone/>
              <a:defRPr sz="4400" b="1">
                <a:solidFill>
                  <a:schemeClr val="tx2"/>
                </a:solidFill>
                <a:latin typeface="+mj-lt"/>
              </a:defRPr>
            </a:lvl5pPr>
            <a:lvl6pPr marL="0" indent="0">
              <a:buFontTx/>
              <a:buNone/>
              <a:defRPr sz="4400" b="1">
                <a:solidFill>
                  <a:schemeClr val="tx2"/>
                </a:solidFill>
                <a:latin typeface="+mj-lt"/>
              </a:defRPr>
            </a:lvl6pPr>
            <a:lvl7pPr marL="0" indent="0">
              <a:buFontTx/>
              <a:buNone/>
              <a:defRPr sz="4400" b="1">
                <a:solidFill>
                  <a:schemeClr val="tx2"/>
                </a:solidFill>
                <a:latin typeface="+mj-lt"/>
              </a:defRPr>
            </a:lvl7pPr>
            <a:lvl8pPr marL="0" indent="0">
              <a:buFontTx/>
              <a:buNone/>
              <a:defRPr sz="4400" b="1">
                <a:solidFill>
                  <a:schemeClr val="tx2"/>
                </a:solidFill>
                <a:latin typeface="+mj-lt"/>
              </a:defRPr>
            </a:lvl8pPr>
            <a:lvl9pPr marL="0" indent="0">
              <a:buFontTx/>
              <a:buNone/>
              <a:defRPr sz="4400" b="1">
                <a:solidFill>
                  <a:schemeClr val="tx2"/>
                </a:solidFill>
                <a:latin typeface="+mj-lt"/>
              </a:defRPr>
            </a:lvl9pPr>
          </a:lstStyle>
          <a:p>
            <a:pPr lvl="0"/>
            <a:r>
              <a:rPr lang="en-US"/>
              <a:t>00</a:t>
            </a:r>
          </a:p>
        </p:txBody>
      </p:sp>
      <p:sp>
        <p:nvSpPr>
          <p:cNvPr id="34" name="Textplatzhalter 8">
            <a:extLst>
              <a:ext uri="{FF2B5EF4-FFF2-40B4-BE49-F238E27FC236}">
                <a16:creationId xmlns:a16="http://schemas.microsoft.com/office/drawing/2014/main" id="{6F35D68B-9EA2-1F5E-DBD3-B9F93C1D90B9}"/>
              </a:ext>
            </a:extLst>
          </p:cNvPr>
          <p:cNvSpPr>
            <a:spLocks noGrp="1"/>
          </p:cNvSpPr>
          <p:nvPr>
            <p:ph type="body" sz="quarter" idx="38" hasCustomPrompt="1"/>
          </p:nvPr>
        </p:nvSpPr>
        <p:spPr bwMode="white">
          <a:xfrm>
            <a:off x="6252531" y="2529950"/>
            <a:ext cx="792000" cy="540000"/>
          </a:xfrm>
          <a:solidFill>
            <a:schemeClr val="bg2"/>
          </a:solidFill>
          <a:effectLst/>
        </p:spPr>
        <p:txBody>
          <a:bodyPr wrap="none" rIns="0" bIns="72000" anchor="ctr" anchorCtr="0"/>
          <a:lstStyle>
            <a:lvl1pPr marL="0" indent="0" algn="l">
              <a:buFontTx/>
              <a:buNone/>
              <a:defRPr sz="4400" b="1">
                <a:solidFill>
                  <a:schemeClr val="tx2"/>
                </a:solidFill>
                <a:latin typeface="+mj-lt"/>
              </a:defRPr>
            </a:lvl1pPr>
            <a:lvl2pPr marL="0" indent="0">
              <a:buFontTx/>
              <a:buNone/>
              <a:defRPr sz="4400" b="1">
                <a:solidFill>
                  <a:schemeClr val="tx2"/>
                </a:solidFill>
                <a:latin typeface="+mj-lt"/>
              </a:defRPr>
            </a:lvl2pPr>
            <a:lvl3pPr marL="0" indent="0">
              <a:buFontTx/>
              <a:buNone/>
              <a:defRPr sz="4400" b="1">
                <a:solidFill>
                  <a:schemeClr val="tx2"/>
                </a:solidFill>
                <a:latin typeface="+mj-lt"/>
              </a:defRPr>
            </a:lvl3pPr>
            <a:lvl4pPr marL="0" indent="0">
              <a:buFontTx/>
              <a:buNone/>
              <a:defRPr sz="4400" b="1">
                <a:solidFill>
                  <a:schemeClr val="tx2"/>
                </a:solidFill>
                <a:latin typeface="+mj-lt"/>
              </a:defRPr>
            </a:lvl4pPr>
            <a:lvl5pPr marL="0" indent="0">
              <a:buFontTx/>
              <a:buNone/>
              <a:defRPr sz="4400" b="1">
                <a:solidFill>
                  <a:schemeClr val="tx2"/>
                </a:solidFill>
                <a:latin typeface="+mj-lt"/>
              </a:defRPr>
            </a:lvl5pPr>
            <a:lvl6pPr marL="0" indent="0">
              <a:buFontTx/>
              <a:buNone/>
              <a:defRPr sz="4400" b="1">
                <a:solidFill>
                  <a:schemeClr val="tx2"/>
                </a:solidFill>
                <a:latin typeface="+mj-lt"/>
              </a:defRPr>
            </a:lvl6pPr>
            <a:lvl7pPr marL="0" indent="0">
              <a:buFontTx/>
              <a:buNone/>
              <a:defRPr sz="4400" b="1">
                <a:solidFill>
                  <a:schemeClr val="tx2"/>
                </a:solidFill>
                <a:latin typeface="+mj-lt"/>
              </a:defRPr>
            </a:lvl7pPr>
            <a:lvl8pPr marL="0" indent="0">
              <a:buFontTx/>
              <a:buNone/>
              <a:defRPr sz="4400" b="1">
                <a:solidFill>
                  <a:schemeClr val="tx2"/>
                </a:solidFill>
                <a:latin typeface="+mj-lt"/>
              </a:defRPr>
            </a:lvl8pPr>
            <a:lvl9pPr marL="0" indent="0">
              <a:buFontTx/>
              <a:buNone/>
              <a:defRPr sz="4400" b="1">
                <a:solidFill>
                  <a:schemeClr val="tx2"/>
                </a:solidFill>
                <a:latin typeface="+mj-lt"/>
              </a:defRPr>
            </a:lvl9pPr>
          </a:lstStyle>
          <a:p>
            <a:pPr lvl="0"/>
            <a:r>
              <a:rPr lang="en-US"/>
              <a:t>00</a:t>
            </a:r>
          </a:p>
        </p:txBody>
      </p:sp>
      <p:sp>
        <p:nvSpPr>
          <p:cNvPr id="35" name="Textplatzhalter 8">
            <a:extLst>
              <a:ext uri="{FF2B5EF4-FFF2-40B4-BE49-F238E27FC236}">
                <a16:creationId xmlns:a16="http://schemas.microsoft.com/office/drawing/2014/main" id="{C0AE24B1-32EB-BCA7-7B48-261B6399A0A5}"/>
              </a:ext>
            </a:extLst>
          </p:cNvPr>
          <p:cNvSpPr>
            <a:spLocks noGrp="1"/>
          </p:cNvSpPr>
          <p:nvPr>
            <p:ph type="body" sz="quarter" idx="39" hasCustomPrompt="1"/>
          </p:nvPr>
        </p:nvSpPr>
        <p:spPr bwMode="white">
          <a:xfrm>
            <a:off x="6252427" y="3646074"/>
            <a:ext cx="792000" cy="540000"/>
          </a:xfrm>
          <a:solidFill>
            <a:schemeClr val="bg2"/>
          </a:solidFill>
          <a:effectLst/>
        </p:spPr>
        <p:txBody>
          <a:bodyPr wrap="none" rIns="0" bIns="72000" anchor="ctr" anchorCtr="0"/>
          <a:lstStyle>
            <a:lvl1pPr marL="0" indent="0" algn="l">
              <a:buFontTx/>
              <a:buNone/>
              <a:defRPr sz="4400" b="1">
                <a:solidFill>
                  <a:schemeClr val="tx2"/>
                </a:solidFill>
                <a:latin typeface="+mj-lt"/>
              </a:defRPr>
            </a:lvl1pPr>
            <a:lvl2pPr marL="0" indent="0">
              <a:buFontTx/>
              <a:buNone/>
              <a:defRPr sz="4400" b="1">
                <a:solidFill>
                  <a:schemeClr val="tx2"/>
                </a:solidFill>
                <a:latin typeface="+mj-lt"/>
              </a:defRPr>
            </a:lvl2pPr>
            <a:lvl3pPr marL="0" indent="0">
              <a:buFontTx/>
              <a:buNone/>
              <a:defRPr sz="4400" b="1">
                <a:solidFill>
                  <a:schemeClr val="tx2"/>
                </a:solidFill>
                <a:latin typeface="+mj-lt"/>
              </a:defRPr>
            </a:lvl3pPr>
            <a:lvl4pPr marL="0" indent="0">
              <a:buFontTx/>
              <a:buNone/>
              <a:defRPr sz="4400" b="1">
                <a:solidFill>
                  <a:schemeClr val="tx2"/>
                </a:solidFill>
                <a:latin typeface="+mj-lt"/>
              </a:defRPr>
            </a:lvl4pPr>
            <a:lvl5pPr marL="0" indent="0">
              <a:buFontTx/>
              <a:buNone/>
              <a:defRPr sz="4400" b="1">
                <a:solidFill>
                  <a:schemeClr val="tx2"/>
                </a:solidFill>
                <a:latin typeface="+mj-lt"/>
              </a:defRPr>
            </a:lvl5pPr>
            <a:lvl6pPr marL="0" indent="0">
              <a:buFontTx/>
              <a:buNone/>
              <a:defRPr sz="4400" b="1">
                <a:solidFill>
                  <a:schemeClr val="tx2"/>
                </a:solidFill>
                <a:latin typeface="+mj-lt"/>
              </a:defRPr>
            </a:lvl6pPr>
            <a:lvl7pPr marL="0" indent="0">
              <a:buFontTx/>
              <a:buNone/>
              <a:defRPr sz="4400" b="1">
                <a:solidFill>
                  <a:schemeClr val="tx2"/>
                </a:solidFill>
                <a:latin typeface="+mj-lt"/>
              </a:defRPr>
            </a:lvl7pPr>
            <a:lvl8pPr marL="0" indent="0">
              <a:buFontTx/>
              <a:buNone/>
              <a:defRPr sz="4400" b="1">
                <a:solidFill>
                  <a:schemeClr val="tx2"/>
                </a:solidFill>
                <a:latin typeface="+mj-lt"/>
              </a:defRPr>
            </a:lvl8pPr>
            <a:lvl9pPr marL="0" indent="0">
              <a:buFontTx/>
              <a:buNone/>
              <a:defRPr sz="4400" b="1">
                <a:solidFill>
                  <a:schemeClr val="tx2"/>
                </a:solidFill>
                <a:latin typeface="+mj-lt"/>
              </a:defRPr>
            </a:lvl9pPr>
          </a:lstStyle>
          <a:p>
            <a:pPr lvl="0"/>
            <a:r>
              <a:rPr lang="en-US"/>
              <a:t>00</a:t>
            </a:r>
          </a:p>
        </p:txBody>
      </p:sp>
      <p:sp>
        <p:nvSpPr>
          <p:cNvPr id="36" name="Textplatzhalter 8">
            <a:extLst>
              <a:ext uri="{FF2B5EF4-FFF2-40B4-BE49-F238E27FC236}">
                <a16:creationId xmlns:a16="http://schemas.microsoft.com/office/drawing/2014/main" id="{A942C4DD-370F-53DC-9980-04DA927CBB92}"/>
              </a:ext>
            </a:extLst>
          </p:cNvPr>
          <p:cNvSpPr>
            <a:spLocks noGrp="1"/>
          </p:cNvSpPr>
          <p:nvPr>
            <p:ph type="body" sz="quarter" idx="40" hasCustomPrompt="1"/>
          </p:nvPr>
        </p:nvSpPr>
        <p:spPr bwMode="white">
          <a:xfrm>
            <a:off x="6252427" y="4762198"/>
            <a:ext cx="792000" cy="540000"/>
          </a:xfrm>
          <a:solidFill>
            <a:schemeClr val="bg2"/>
          </a:solidFill>
          <a:effectLst/>
        </p:spPr>
        <p:txBody>
          <a:bodyPr wrap="none" rIns="0" bIns="72000" anchor="ctr" anchorCtr="0"/>
          <a:lstStyle>
            <a:lvl1pPr marL="0" indent="0" algn="l">
              <a:buFontTx/>
              <a:buNone/>
              <a:defRPr sz="4400" b="1">
                <a:solidFill>
                  <a:schemeClr val="tx2"/>
                </a:solidFill>
                <a:latin typeface="+mj-lt"/>
              </a:defRPr>
            </a:lvl1pPr>
            <a:lvl2pPr marL="0" indent="0">
              <a:buFontTx/>
              <a:buNone/>
              <a:defRPr sz="4400" b="1">
                <a:solidFill>
                  <a:schemeClr val="tx2"/>
                </a:solidFill>
                <a:latin typeface="+mj-lt"/>
              </a:defRPr>
            </a:lvl2pPr>
            <a:lvl3pPr marL="0" indent="0">
              <a:buFontTx/>
              <a:buNone/>
              <a:defRPr sz="4400" b="1">
                <a:solidFill>
                  <a:schemeClr val="tx2"/>
                </a:solidFill>
                <a:latin typeface="+mj-lt"/>
              </a:defRPr>
            </a:lvl3pPr>
            <a:lvl4pPr marL="0" indent="0">
              <a:buFontTx/>
              <a:buNone/>
              <a:defRPr sz="4400" b="1">
                <a:solidFill>
                  <a:schemeClr val="tx2"/>
                </a:solidFill>
                <a:latin typeface="+mj-lt"/>
              </a:defRPr>
            </a:lvl4pPr>
            <a:lvl5pPr marL="0" indent="0">
              <a:buFontTx/>
              <a:buNone/>
              <a:defRPr sz="4400" b="1">
                <a:solidFill>
                  <a:schemeClr val="tx2"/>
                </a:solidFill>
                <a:latin typeface="+mj-lt"/>
              </a:defRPr>
            </a:lvl5pPr>
            <a:lvl6pPr marL="0" indent="0">
              <a:buFontTx/>
              <a:buNone/>
              <a:defRPr sz="4400" b="1">
                <a:solidFill>
                  <a:schemeClr val="tx2"/>
                </a:solidFill>
                <a:latin typeface="+mj-lt"/>
              </a:defRPr>
            </a:lvl6pPr>
            <a:lvl7pPr marL="0" indent="0">
              <a:buFontTx/>
              <a:buNone/>
              <a:defRPr sz="4400" b="1">
                <a:solidFill>
                  <a:schemeClr val="tx2"/>
                </a:solidFill>
                <a:latin typeface="+mj-lt"/>
              </a:defRPr>
            </a:lvl7pPr>
            <a:lvl8pPr marL="0" indent="0">
              <a:buFontTx/>
              <a:buNone/>
              <a:defRPr sz="4400" b="1">
                <a:solidFill>
                  <a:schemeClr val="tx2"/>
                </a:solidFill>
                <a:latin typeface="+mj-lt"/>
              </a:defRPr>
            </a:lvl8pPr>
            <a:lvl9pPr marL="0" indent="0">
              <a:buFontTx/>
              <a:buNone/>
              <a:defRPr sz="4400" b="1">
                <a:solidFill>
                  <a:schemeClr val="tx2"/>
                </a:solidFill>
                <a:latin typeface="+mj-lt"/>
              </a:defRPr>
            </a:lvl9pPr>
          </a:lstStyle>
          <a:p>
            <a:pPr lvl="0"/>
            <a:r>
              <a:rPr lang="en-US"/>
              <a:t>00</a:t>
            </a:r>
          </a:p>
        </p:txBody>
      </p:sp>
      <p:sp>
        <p:nvSpPr>
          <p:cNvPr id="2" name="Textplatzhalter 8">
            <a:extLst>
              <a:ext uri="{FF2B5EF4-FFF2-40B4-BE49-F238E27FC236}">
                <a16:creationId xmlns:a16="http://schemas.microsoft.com/office/drawing/2014/main" id="{FE96CCAE-DEB1-05B2-23F4-80296F42DC33}"/>
              </a:ext>
            </a:extLst>
          </p:cNvPr>
          <p:cNvSpPr>
            <a:spLocks noGrp="1"/>
          </p:cNvSpPr>
          <p:nvPr>
            <p:ph type="body" sz="quarter" idx="41" hasCustomPrompt="1"/>
          </p:nvPr>
        </p:nvSpPr>
        <p:spPr bwMode="gray">
          <a:xfrm>
            <a:off x="1485714" y="2529314"/>
            <a:ext cx="4464000" cy="864000"/>
          </a:xfrm>
        </p:spPr>
        <p:txBody>
          <a:bodyPr/>
          <a:lstStyle>
            <a:lvl1pPr marL="0" indent="0">
              <a:spcAft>
                <a:spcPts val="0"/>
              </a:spcAft>
              <a:buFontTx/>
              <a:buNone/>
              <a:defRPr sz="1600" b="1">
                <a:solidFill>
                  <a:schemeClr val="bg1"/>
                </a:solidFill>
              </a:defRPr>
            </a:lvl1pPr>
            <a:lvl2pPr marL="0" indent="0">
              <a:spcAft>
                <a:spcPts val="0"/>
              </a:spcAft>
              <a:buFontTx/>
              <a:buNone/>
              <a:defRPr sz="1600">
                <a:solidFill>
                  <a:schemeClr val="bg1"/>
                </a:solidFill>
              </a:defRPr>
            </a:lvl2pPr>
            <a:lvl3pPr marL="0" indent="0">
              <a:spcAft>
                <a:spcPts val="0"/>
              </a:spcAft>
              <a:buFontTx/>
              <a:buNone/>
              <a:defRPr sz="1600">
                <a:solidFill>
                  <a:schemeClr val="bg1"/>
                </a:solidFill>
              </a:defRPr>
            </a:lvl3pPr>
            <a:lvl4pPr marL="0" indent="0">
              <a:spcAft>
                <a:spcPts val="0"/>
              </a:spcAft>
              <a:buFontTx/>
              <a:buNone/>
              <a:defRPr sz="1600">
                <a:solidFill>
                  <a:schemeClr val="bg1"/>
                </a:solidFill>
              </a:defRPr>
            </a:lvl4pPr>
            <a:lvl5pPr marL="0" indent="0">
              <a:spcAft>
                <a:spcPts val="0"/>
              </a:spcAft>
              <a:buFontTx/>
              <a:buNone/>
              <a:defRPr sz="1600">
                <a:solidFill>
                  <a:schemeClr val="bg1"/>
                </a:solidFill>
              </a:defRPr>
            </a:lvl5pPr>
            <a:lvl6pPr marL="0" indent="0">
              <a:spcAft>
                <a:spcPts val="0"/>
              </a:spcAft>
              <a:buFontTx/>
              <a:buNone/>
              <a:defRPr sz="1600">
                <a:solidFill>
                  <a:schemeClr val="bg1"/>
                </a:solidFill>
              </a:defRPr>
            </a:lvl6pPr>
            <a:lvl7pPr marL="0" indent="0">
              <a:spcAft>
                <a:spcPts val="0"/>
              </a:spcAft>
              <a:buFontTx/>
              <a:buNone/>
              <a:defRPr sz="1600">
                <a:solidFill>
                  <a:schemeClr val="bg1"/>
                </a:solidFill>
              </a:defRPr>
            </a:lvl7pPr>
            <a:lvl8pPr marL="0" indent="0">
              <a:spcAft>
                <a:spcPts val="0"/>
              </a:spcAft>
              <a:buFontTx/>
              <a:buNone/>
              <a:defRPr sz="1600">
                <a:solidFill>
                  <a:schemeClr val="bg1"/>
                </a:solidFill>
              </a:defRPr>
            </a:lvl8pPr>
            <a:lvl9pPr marL="0" indent="0">
              <a:spcAft>
                <a:spcPts val="0"/>
              </a:spcAft>
              <a:buFontTx/>
              <a:buNone/>
              <a:defRPr sz="1600">
                <a:solidFill>
                  <a:schemeClr val="bg1"/>
                </a:solidFill>
              </a:defRPr>
            </a:lvl9pPr>
          </a:lstStyle>
          <a:p>
            <a:pPr lvl="0"/>
            <a:r>
              <a:rPr lang="en-US"/>
              <a:t>First level</a:t>
            </a:r>
          </a:p>
          <a:p>
            <a:pPr lvl="1"/>
            <a:r>
              <a:rPr lang="en-US"/>
              <a:t>Second level</a:t>
            </a:r>
          </a:p>
        </p:txBody>
      </p:sp>
      <p:sp>
        <p:nvSpPr>
          <p:cNvPr id="3" name="Textplatzhalter 8">
            <a:extLst>
              <a:ext uri="{FF2B5EF4-FFF2-40B4-BE49-F238E27FC236}">
                <a16:creationId xmlns:a16="http://schemas.microsoft.com/office/drawing/2014/main" id="{A507323D-32FF-D21E-0B11-BE50DD3C09B2}"/>
              </a:ext>
            </a:extLst>
          </p:cNvPr>
          <p:cNvSpPr>
            <a:spLocks noGrp="1"/>
          </p:cNvSpPr>
          <p:nvPr>
            <p:ph type="body" sz="quarter" idx="42" hasCustomPrompt="1"/>
          </p:nvPr>
        </p:nvSpPr>
        <p:spPr bwMode="gray">
          <a:xfrm>
            <a:off x="1485714" y="3645279"/>
            <a:ext cx="4464000" cy="864000"/>
          </a:xfrm>
        </p:spPr>
        <p:txBody>
          <a:bodyPr/>
          <a:lstStyle>
            <a:lvl1pPr marL="0" indent="0">
              <a:spcAft>
                <a:spcPts val="0"/>
              </a:spcAft>
              <a:buFontTx/>
              <a:buNone/>
              <a:defRPr sz="1600" b="1">
                <a:solidFill>
                  <a:schemeClr val="bg1"/>
                </a:solidFill>
              </a:defRPr>
            </a:lvl1pPr>
            <a:lvl2pPr marL="0" indent="0">
              <a:spcAft>
                <a:spcPts val="0"/>
              </a:spcAft>
              <a:buFontTx/>
              <a:buNone/>
              <a:defRPr sz="1600">
                <a:solidFill>
                  <a:schemeClr val="bg1"/>
                </a:solidFill>
              </a:defRPr>
            </a:lvl2pPr>
            <a:lvl3pPr marL="0" indent="0">
              <a:spcAft>
                <a:spcPts val="0"/>
              </a:spcAft>
              <a:buFontTx/>
              <a:buNone/>
              <a:defRPr sz="1600">
                <a:solidFill>
                  <a:schemeClr val="bg1"/>
                </a:solidFill>
              </a:defRPr>
            </a:lvl3pPr>
            <a:lvl4pPr marL="0" indent="0">
              <a:spcAft>
                <a:spcPts val="0"/>
              </a:spcAft>
              <a:buFontTx/>
              <a:buNone/>
              <a:defRPr sz="1600">
                <a:solidFill>
                  <a:schemeClr val="bg1"/>
                </a:solidFill>
              </a:defRPr>
            </a:lvl4pPr>
            <a:lvl5pPr marL="0" indent="0">
              <a:spcAft>
                <a:spcPts val="0"/>
              </a:spcAft>
              <a:buFontTx/>
              <a:buNone/>
              <a:defRPr sz="1600">
                <a:solidFill>
                  <a:schemeClr val="bg1"/>
                </a:solidFill>
              </a:defRPr>
            </a:lvl5pPr>
            <a:lvl6pPr marL="0" indent="0">
              <a:spcAft>
                <a:spcPts val="0"/>
              </a:spcAft>
              <a:buFontTx/>
              <a:buNone/>
              <a:defRPr sz="1600">
                <a:solidFill>
                  <a:schemeClr val="bg1"/>
                </a:solidFill>
              </a:defRPr>
            </a:lvl6pPr>
            <a:lvl7pPr marL="0" indent="0">
              <a:spcAft>
                <a:spcPts val="0"/>
              </a:spcAft>
              <a:buFontTx/>
              <a:buNone/>
              <a:defRPr sz="1600">
                <a:solidFill>
                  <a:schemeClr val="bg1"/>
                </a:solidFill>
              </a:defRPr>
            </a:lvl7pPr>
            <a:lvl8pPr marL="0" indent="0">
              <a:spcAft>
                <a:spcPts val="0"/>
              </a:spcAft>
              <a:buFontTx/>
              <a:buNone/>
              <a:defRPr sz="1600">
                <a:solidFill>
                  <a:schemeClr val="bg1"/>
                </a:solidFill>
              </a:defRPr>
            </a:lvl8pPr>
            <a:lvl9pPr marL="0" indent="0">
              <a:spcAft>
                <a:spcPts val="0"/>
              </a:spcAft>
              <a:buFontTx/>
              <a:buNone/>
              <a:defRPr sz="1600">
                <a:solidFill>
                  <a:schemeClr val="bg1"/>
                </a:solidFill>
              </a:defRPr>
            </a:lvl9pPr>
          </a:lstStyle>
          <a:p>
            <a:pPr lvl="0"/>
            <a:r>
              <a:rPr lang="en-US"/>
              <a:t>First level</a:t>
            </a:r>
          </a:p>
          <a:p>
            <a:pPr lvl="1"/>
            <a:r>
              <a:rPr lang="en-US"/>
              <a:t>Second level</a:t>
            </a:r>
          </a:p>
        </p:txBody>
      </p:sp>
      <p:sp>
        <p:nvSpPr>
          <p:cNvPr id="8" name="Textplatzhalter 8">
            <a:extLst>
              <a:ext uri="{FF2B5EF4-FFF2-40B4-BE49-F238E27FC236}">
                <a16:creationId xmlns:a16="http://schemas.microsoft.com/office/drawing/2014/main" id="{7E31A785-5524-76BF-9060-B6AA5B0F30E7}"/>
              </a:ext>
            </a:extLst>
          </p:cNvPr>
          <p:cNvSpPr>
            <a:spLocks noGrp="1"/>
          </p:cNvSpPr>
          <p:nvPr>
            <p:ph type="body" sz="quarter" idx="43" hasCustomPrompt="1"/>
          </p:nvPr>
        </p:nvSpPr>
        <p:spPr bwMode="gray">
          <a:xfrm>
            <a:off x="1485714" y="4761244"/>
            <a:ext cx="4464000" cy="864000"/>
          </a:xfrm>
        </p:spPr>
        <p:txBody>
          <a:bodyPr/>
          <a:lstStyle>
            <a:lvl1pPr marL="0" indent="0">
              <a:spcAft>
                <a:spcPts val="0"/>
              </a:spcAft>
              <a:buFontTx/>
              <a:buNone/>
              <a:defRPr sz="1600" b="1">
                <a:solidFill>
                  <a:schemeClr val="bg1"/>
                </a:solidFill>
              </a:defRPr>
            </a:lvl1pPr>
            <a:lvl2pPr marL="0" indent="0">
              <a:spcAft>
                <a:spcPts val="0"/>
              </a:spcAft>
              <a:buFontTx/>
              <a:buNone/>
              <a:defRPr sz="1600">
                <a:solidFill>
                  <a:schemeClr val="bg1"/>
                </a:solidFill>
              </a:defRPr>
            </a:lvl2pPr>
            <a:lvl3pPr marL="0" indent="0">
              <a:spcAft>
                <a:spcPts val="0"/>
              </a:spcAft>
              <a:buFontTx/>
              <a:buNone/>
              <a:defRPr sz="1600">
                <a:solidFill>
                  <a:schemeClr val="bg1"/>
                </a:solidFill>
              </a:defRPr>
            </a:lvl3pPr>
            <a:lvl4pPr marL="0" indent="0">
              <a:spcAft>
                <a:spcPts val="0"/>
              </a:spcAft>
              <a:buFontTx/>
              <a:buNone/>
              <a:defRPr sz="1600">
                <a:solidFill>
                  <a:schemeClr val="bg1"/>
                </a:solidFill>
              </a:defRPr>
            </a:lvl4pPr>
            <a:lvl5pPr marL="0" indent="0">
              <a:spcAft>
                <a:spcPts val="0"/>
              </a:spcAft>
              <a:buFontTx/>
              <a:buNone/>
              <a:defRPr sz="1600">
                <a:solidFill>
                  <a:schemeClr val="bg1"/>
                </a:solidFill>
              </a:defRPr>
            </a:lvl5pPr>
            <a:lvl6pPr marL="0" indent="0">
              <a:spcAft>
                <a:spcPts val="0"/>
              </a:spcAft>
              <a:buFontTx/>
              <a:buNone/>
              <a:defRPr sz="1600">
                <a:solidFill>
                  <a:schemeClr val="bg1"/>
                </a:solidFill>
              </a:defRPr>
            </a:lvl6pPr>
            <a:lvl7pPr marL="0" indent="0">
              <a:spcAft>
                <a:spcPts val="0"/>
              </a:spcAft>
              <a:buFontTx/>
              <a:buNone/>
              <a:defRPr sz="1600">
                <a:solidFill>
                  <a:schemeClr val="bg1"/>
                </a:solidFill>
              </a:defRPr>
            </a:lvl7pPr>
            <a:lvl8pPr marL="0" indent="0">
              <a:spcAft>
                <a:spcPts val="0"/>
              </a:spcAft>
              <a:buFontTx/>
              <a:buNone/>
              <a:defRPr sz="1600">
                <a:solidFill>
                  <a:schemeClr val="bg1"/>
                </a:solidFill>
              </a:defRPr>
            </a:lvl8pPr>
            <a:lvl9pPr marL="0" indent="0">
              <a:spcAft>
                <a:spcPts val="0"/>
              </a:spcAft>
              <a:buFontTx/>
              <a:buNone/>
              <a:defRPr sz="1600">
                <a:solidFill>
                  <a:schemeClr val="bg1"/>
                </a:solidFill>
              </a:defRPr>
            </a:lvl9pPr>
          </a:lstStyle>
          <a:p>
            <a:pPr lvl="0"/>
            <a:r>
              <a:rPr lang="en-US"/>
              <a:t>First level</a:t>
            </a:r>
          </a:p>
          <a:p>
            <a:pPr lvl="1"/>
            <a:r>
              <a:rPr lang="en-US"/>
              <a:t>Second level</a:t>
            </a:r>
          </a:p>
        </p:txBody>
      </p:sp>
      <p:sp>
        <p:nvSpPr>
          <p:cNvPr id="10" name="Textplatzhalter 8">
            <a:extLst>
              <a:ext uri="{FF2B5EF4-FFF2-40B4-BE49-F238E27FC236}">
                <a16:creationId xmlns:a16="http://schemas.microsoft.com/office/drawing/2014/main" id="{EFEA4E51-2FA4-4753-1997-132CFAA3ED77}"/>
              </a:ext>
            </a:extLst>
          </p:cNvPr>
          <p:cNvSpPr>
            <a:spLocks noGrp="1"/>
          </p:cNvSpPr>
          <p:nvPr>
            <p:ph type="body" sz="quarter" idx="44" hasCustomPrompt="1"/>
          </p:nvPr>
        </p:nvSpPr>
        <p:spPr bwMode="gray">
          <a:xfrm>
            <a:off x="7248624" y="1412776"/>
            <a:ext cx="4464000" cy="864000"/>
          </a:xfrm>
        </p:spPr>
        <p:txBody>
          <a:bodyPr/>
          <a:lstStyle>
            <a:lvl1pPr marL="0" indent="0">
              <a:spcAft>
                <a:spcPts val="0"/>
              </a:spcAft>
              <a:buFontTx/>
              <a:buNone/>
              <a:defRPr sz="1600" b="1">
                <a:solidFill>
                  <a:schemeClr val="bg1"/>
                </a:solidFill>
              </a:defRPr>
            </a:lvl1pPr>
            <a:lvl2pPr marL="0" indent="0">
              <a:spcAft>
                <a:spcPts val="0"/>
              </a:spcAft>
              <a:buFontTx/>
              <a:buNone/>
              <a:defRPr sz="1600">
                <a:solidFill>
                  <a:schemeClr val="bg1"/>
                </a:solidFill>
              </a:defRPr>
            </a:lvl2pPr>
            <a:lvl3pPr marL="0" indent="0">
              <a:spcAft>
                <a:spcPts val="0"/>
              </a:spcAft>
              <a:buFontTx/>
              <a:buNone/>
              <a:defRPr sz="1600">
                <a:solidFill>
                  <a:schemeClr val="bg1"/>
                </a:solidFill>
              </a:defRPr>
            </a:lvl3pPr>
            <a:lvl4pPr marL="0" indent="0">
              <a:spcAft>
                <a:spcPts val="0"/>
              </a:spcAft>
              <a:buFontTx/>
              <a:buNone/>
              <a:defRPr sz="1600">
                <a:solidFill>
                  <a:schemeClr val="bg1"/>
                </a:solidFill>
              </a:defRPr>
            </a:lvl4pPr>
            <a:lvl5pPr marL="0" indent="0">
              <a:spcAft>
                <a:spcPts val="0"/>
              </a:spcAft>
              <a:buFontTx/>
              <a:buNone/>
              <a:defRPr sz="1600">
                <a:solidFill>
                  <a:schemeClr val="bg1"/>
                </a:solidFill>
              </a:defRPr>
            </a:lvl5pPr>
            <a:lvl6pPr marL="0" indent="0">
              <a:spcAft>
                <a:spcPts val="0"/>
              </a:spcAft>
              <a:buFontTx/>
              <a:buNone/>
              <a:defRPr sz="1600">
                <a:solidFill>
                  <a:schemeClr val="bg1"/>
                </a:solidFill>
              </a:defRPr>
            </a:lvl6pPr>
            <a:lvl7pPr marL="0" indent="0">
              <a:spcAft>
                <a:spcPts val="0"/>
              </a:spcAft>
              <a:buFontTx/>
              <a:buNone/>
              <a:defRPr sz="1600">
                <a:solidFill>
                  <a:schemeClr val="bg1"/>
                </a:solidFill>
              </a:defRPr>
            </a:lvl7pPr>
            <a:lvl8pPr marL="0" indent="0">
              <a:spcAft>
                <a:spcPts val="0"/>
              </a:spcAft>
              <a:buFontTx/>
              <a:buNone/>
              <a:defRPr sz="1600">
                <a:solidFill>
                  <a:schemeClr val="bg1"/>
                </a:solidFill>
              </a:defRPr>
            </a:lvl8pPr>
            <a:lvl9pPr marL="0" indent="0">
              <a:spcAft>
                <a:spcPts val="0"/>
              </a:spcAft>
              <a:buFontTx/>
              <a:buNone/>
              <a:defRPr sz="1600">
                <a:solidFill>
                  <a:schemeClr val="bg1"/>
                </a:solidFill>
              </a:defRPr>
            </a:lvl9pPr>
          </a:lstStyle>
          <a:p>
            <a:pPr lvl="0"/>
            <a:r>
              <a:rPr lang="en-US"/>
              <a:t>First level</a:t>
            </a:r>
          </a:p>
          <a:p>
            <a:pPr lvl="1"/>
            <a:r>
              <a:rPr lang="en-US"/>
              <a:t>Second level</a:t>
            </a:r>
          </a:p>
        </p:txBody>
      </p:sp>
      <p:sp>
        <p:nvSpPr>
          <p:cNvPr id="12" name="Textplatzhalter 8">
            <a:extLst>
              <a:ext uri="{FF2B5EF4-FFF2-40B4-BE49-F238E27FC236}">
                <a16:creationId xmlns:a16="http://schemas.microsoft.com/office/drawing/2014/main" id="{AB9A186C-679D-438B-04CB-003052B11225}"/>
              </a:ext>
            </a:extLst>
          </p:cNvPr>
          <p:cNvSpPr>
            <a:spLocks noGrp="1"/>
          </p:cNvSpPr>
          <p:nvPr>
            <p:ph type="body" sz="quarter" idx="45" hasCustomPrompt="1"/>
          </p:nvPr>
        </p:nvSpPr>
        <p:spPr bwMode="gray">
          <a:xfrm>
            <a:off x="7248624" y="2529314"/>
            <a:ext cx="4464000" cy="864000"/>
          </a:xfrm>
        </p:spPr>
        <p:txBody>
          <a:bodyPr/>
          <a:lstStyle>
            <a:lvl1pPr marL="0" indent="0">
              <a:spcAft>
                <a:spcPts val="0"/>
              </a:spcAft>
              <a:buFontTx/>
              <a:buNone/>
              <a:defRPr sz="1600" b="1">
                <a:solidFill>
                  <a:schemeClr val="bg1"/>
                </a:solidFill>
              </a:defRPr>
            </a:lvl1pPr>
            <a:lvl2pPr marL="0" indent="0">
              <a:spcAft>
                <a:spcPts val="0"/>
              </a:spcAft>
              <a:buFontTx/>
              <a:buNone/>
              <a:defRPr sz="1600">
                <a:solidFill>
                  <a:schemeClr val="bg1"/>
                </a:solidFill>
              </a:defRPr>
            </a:lvl2pPr>
            <a:lvl3pPr marL="0" indent="0">
              <a:spcAft>
                <a:spcPts val="0"/>
              </a:spcAft>
              <a:buFontTx/>
              <a:buNone/>
              <a:defRPr sz="1600">
                <a:solidFill>
                  <a:schemeClr val="bg1"/>
                </a:solidFill>
              </a:defRPr>
            </a:lvl3pPr>
            <a:lvl4pPr marL="0" indent="0">
              <a:spcAft>
                <a:spcPts val="0"/>
              </a:spcAft>
              <a:buFontTx/>
              <a:buNone/>
              <a:defRPr sz="1600">
                <a:solidFill>
                  <a:schemeClr val="bg1"/>
                </a:solidFill>
              </a:defRPr>
            </a:lvl4pPr>
            <a:lvl5pPr marL="0" indent="0">
              <a:spcAft>
                <a:spcPts val="0"/>
              </a:spcAft>
              <a:buFontTx/>
              <a:buNone/>
              <a:defRPr sz="1600">
                <a:solidFill>
                  <a:schemeClr val="bg1"/>
                </a:solidFill>
              </a:defRPr>
            </a:lvl5pPr>
            <a:lvl6pPr marL="0" indent="0">
              <a:spcAft>
                <a:spcPts val="0"/>
              </a:spcAft>
              <a:buFontTx/>
              <a:buNone/>
              <a:defRPr sz="1600">
                <a:solidFill>
                  <a:schemeClr val="bg1"/>
                </a:solidFill>
              </a:defRPr>
            </a:lvl6pPr>
            <a:lvl7pPr marL="0" indent="0">
              <a:spcAft>
                <a:spcPts val="0"/>
              </a:spcAft>
              <a:buFontTx/>
              <a:buNone/>
              <a:defRPr sz="1600">
                <a:solidFill>
                  <a:schemeClr val="bg1"/>
                </a:solidFill>
              </a:defRPr>
            </a:lvl7pPr>
            <a:lvl8pPr marL="0" indent="0">
              <a:spcAft>
                <a:spcPts val="0"/>
              </a:spcAft>
              <a:buFontTx/>
              <a:buNone/>
              <a:defRPr sz="1600">
                <a:solidFill>
                  <a:schemeClr val="bg1"/>
                </a:solidFill>
              </a:defRPr>
            </a:lvl8pPr>
            <a:lvl9pPr marL="0" indent="0">
              <a:spcAft>
                <a:spcPts val="0"/>
              </a:spcAft>
              <a:buFontTx/>
              <a:buNone/>
              <a:defRPr sz="1600">
                <a:solidFill>
                  <a:schemeClr val="bg1"/>
                </a:solidFill>
              </a:defRPr>
            </a:lvl9pPr>
          </a:lstStyle>
          <a:p>
            <a:pPr lvl="0"/>
            <a:r>
              <a:rPr lang="en-US"/>
              <a:t>First level</a:t>
            </a:r>
          </a:p>
          <a:p>
            <a:pPr lvl="1"/>
            <a:r>
              <a:rPr lang="en-US"/>
              <a:t>Second level</a:t>
            </a:r>
          </a:p>
        </p:txBody>
      </p:sp>
      <p:sp>
        <p:nvSpPr>
          <p:cNvPr id="13" name="Textplatzhalter 8">
            <a:extLst>
              <a:ext uri="{FF2B5EF4-FFF2-40B4-BE49-F238E27FC236}">
                <a16:creationId xmlns:a16="http://schemas.microsoft.com/office/drawing/2014/main" id="{5442791C-C3FF-9B10-DCFF-2C95FAD1ACA5}"/>
              </a:ext>
            </a:extLst>
          </p:cNvPr>
          <p:cNvSpPr>
            <a:spLocks noGrp="1"/>
          </p:cNvSpPr>
          <p:nvPr>
            <p:ph type="body" sz="quarter" idx="46" hasCustomPrompt="1"/>
          </p:nvPr>
        </p:nvSpPr>
        <p:spPr bwMode="gray">
          <a:xfrm>
            <a:off x="7248624" y="3645279"/>
            <a:ext cx="4464000" cy="864000"/>
          </a:xfrm>
        </p:spPr>
        <p:txBody>
          <a:bodyPr/>
          <a:lstStyle>
            <a:lvl1pPr marL="0" indent="0">
              <a:spcAft>
                <a:spcPts val="0"/>
              </a:spcAft>
              <a:buFontTx/>
              <a:buNone/>
              <a:defRPr sz="1600" b="1">
                <a:solidFill>
                  <a:schemeClr val="bg1"/>
                </a:solidFill>
              </a:defRPr>
            </a:lvl1pPr>
            <a:lvl2pPr marL="0" indent="0">
              <a:spcAft>
                <a:spcPts val="0"/>
              </a:spcAft>
              <a:buFontTx/>
              <a:buNone/>
              <a:defRPr sz="1600">
                <a:solidFill>
                  <a:schemeClr val="bg1"/>
                </a:solidFill>
              </a:defRPr>
            </a:lvl2pPr>
            <a:lvl3pPr marL="0" indent="0">
              <a:spcAft>
                <a:spcPts val="0"/>
              </a:spcAft>
              <a:buFontTx/>
              <a:buNone/>
              <a:defRPr sz="1600">
                <a:solidFill>
                  <a:schemeClr val="bg1"/>
                </a:solidFill>
              </a:defRPr>
            </a:lvl3pPr>
            <a:lvl4pPr marL="0" indent="0">
              <a:spcAft>
                <a:spcPts val="0"/>
              </a:spcAft>
              <a:buFontTx/>
              <a:buNone/>
              <a:defRPr sz="1600">
                <a:solidFill>
                  <a:schemeClr val="bg1"/>
                </a:solidFill>
              </a:defRPr>
            </a:lvl4pPr>
            <a:lvl5pPr marL="0" indent="0">
              <a:spcAft>
                <a:spcPts val="0"/>
              </a:spcAft>
              <a:buFontTx/>
              <a:buNone/>
              <a:defRPr sz="1600">
                <a:solidFill>
                  <a:schemeClr val="bg1"/>
                </a:solidFill>
              </a:defRPr>
            </a:lvl5pPr>
            <a:lvl6pPr marL="0" indent="0">
              <a:spcAft>
                <a:spcPts val="0"/>
              </a:spcAft>
              <a:buFontTx/>
              <a:buNone/>
              <a:defRPr sz="1600">
                <a:solidFill>
                  <a:schemeClr val="bg1"/>
                </a:solidFill>
              </a:defRPr>
            </a:lvl6pPr>
            <a:lvl7pPr marL="0" indent="0">
              <a:spcAft>
                <a:spcPts val="0"/>
              </a:spcAft>
              <a:buFontTx/>
              <a:buNone/>
              <a:defRPr sz="1600">
                <a:solidFill>
                  <a:schemeClr val="bg1"/>
                </a:solidFill>
              </a:defRPr>
            </a:lvl7pPr>
            <a:lvl8pPr marL="0" indent="0">
              <a:spcAft>
                <a:spcPts val="0"/>
              </a:spcAft>
              <a:buFontTx/>
              <a:buNone/>
              <a:defRPr sz="1600">
                <a:solidFill>
                  <a:schemeClr val="bg1"/>
                </a:solidFill>
              </a:defRPr>
            </a:lvl8pPr>
            <a:lvl9pPr marL="0" indent="0">
              <a:spcAft>
                <a:spcPts val="0"/>
              </a:spcAft>
              <a:buFontTx/>
              <a:buNone/>
              <a:defRPr sz="1600">
                <a:solidFill>
                  <a:schemeClr val="bg1"/>
                </a:solidFill>
              </a:defRPr>
            </a:lvl9pPr>
          </a:lstStyle>
          <a:p>
            <a:pPr lvl="0"/>
            <a:r>
              <a:rPr lang="en-US"/>
              <a:t>First level</a:t>
            </a:r>
          </a:p>
          <a:p>
            <a:pPr lvl="1"/>
            <a:r>
              <a:rPr lang="en-US"/>
              <a:t>Second level</a:t>
            </a:r>
          </a:p>
        </p:txBody>
      </p:sp>
      <p:sp>
        <p:nvSpPr>
          <p:cNvPr id="14" name="Textplatzhalter 8">
            <a:extLst>
              <a:ext uri="{FF2B5EF4-FFF2-40B4-BE49-F238E27FC236}">
                <a16:creationId xmlns:a16="http://schemas.microsoft.com/office/drawing/2014/main" id="{0EB776AE-0143-C85F-03FB-98448F3729D0}"/>
              </a:ext>
            </a:extLst>
          </p:cNvPr>
          <p:cNvSpPr>
            <a:spLocks noGrp="1"/>
          </p:cNvSpPr>
          <p:nvPr>
            <p:ph type="body" sz="quarter" idx="47" hasCustomPrompt="1"/>
          </p:nvPr>
        </p:nvSpPr>
        <p:spPr bwMode="gray">
          <a:xfrm>
            <a:off x="7248624" y="4761244"/>
            <a:ext cx="4464000" cy="864000"/>
          </a:xfrm>
        </p:spPr>
        <p:txBody>
          <a:bodyPr/>
          <a:lstStyle>
            <a:lvl1pPr marL="0" indent="0">
              <a:spcAft>
                <a:spcPts val="0"/>
              </a:spcAft>
              <a:buFontTx/>
              <a:buNone/>
              <a:defRPr sz="1600" b="1">
                <a:solidFill>
                  <a:schemeClr val="bg1"/>
                </a:solidFill>
              </a:defRPr>
            </a:lvl1pPr>
            <a:lvl2pPr marL="0" indent="0">
              <a:spcAft>
                <a:spcPts val="0"/>
              </a:spcAft>
              <a:buFontTx/>
              <a:buNone/>
              <a:defRPr sz="1600">
                <a:solidFill>
                  <a:schemeClr val="bg1"/>
                </a:solidFill>
              </a:defRPr>
            </a:lvl2pPr>
            <a:lvl3pPr marL="0" indent="0">
              <a:spcAft>
                <a:spcPts val="0"/>
              </a:spcAft>
              <a:buFontTx/>
              <a:buNone/>
              <a:defRPr sz="1600">
                <a:solidFill>
                  <a:schemeClr val="bg1"/>
                </a:solidFill>
              </a:defRPr>
            </a:lvl3pPr>
            <a:lvl4pPr marL="0" indent="0">
              <a:spcAft>
                <a:spcPts val="0"/>
              </a:spcAft>
              <a:buFontTx/>
              <a:buNone/>
              <a:defRPr sz="1600">
                <a:solidFill>
                  <a:schemeClr val="bg1"/>
                </a:solidFill>
              </a:defRPr>
            </a:lvl4pPr>
            <a:lvl5pPr marL="0" indent="0">
              <a:spcAft>
                <a:spcPts val="0"/>
              </a:spcAft>
              <a:buFontTx/>
              <a:buNone/>
              <a:defRPr sz="1600">
                <a:solidFill>
                  <a:schemeClr val="bg1"/>
                </a:solidFill>
              </a:defRPr>
            </a:lvl5pPr>
            <a:lvl6pPr marL="0" indent="0">
              <a:spcAft>
                <a:spcPts val="0"/>
              </a:spcAft>
              <a:buFontTx/>
              <a:buNone/>
              <a:defRPr sz="1600">
                <a:solidFill>
                  <a:schemeClr val="bg1"/>
                </a:solidFill>
              </a:defRPr>
            </a:lvl6pPr>
            <a:lvl7pPr marL="0" indent="0">
              <a:spcAft>
                <a:spcPts val="0"/>
              </a:spcAft>
              <a:buFontTx/>
              <a:buNone/>
              <a:defRPr sz="1600">
                <a:solidFill>
                  <a:schemeClr val="bg1"/>
                </a:solidFill>
              </a:defRPr>
            </a:lvl7pPr>
            <a:lvl8pPr marL="0" indent="0">
              <a:spcAft>
                <a:spcPts val="0"/>
              </a:spcAft>
              <a:buFontTx/>
              <a:buNone/>
              <a:defRPr sz="1600">
                <a:solidFill>
                  <a:schemeClr val="bg1"/>
                </a:solidFill>
              </a:defRPr>
            </a:lvl8pPr>
            <a:lvl9pPr marL="0" indent="0">
              <a:spcAft>
                <a:spcPts val="0"/>
              </a:spcAft>
              <a:buFontTx/>
              <a:buNone/>
              <a:defRPr sz="1600">
                <a:solidFill>
                  <a:schemeClr val="bg1"/>
                </a:solidFill>
              </a:defRPr>
            </a:lvl9pPr>
          </a:lstStyle>
          <a:p>
            <a:pPr lvl="0"/>
            <a:r>
              <a:rPr lang="en-US"/>
              <a:t>First level</a:t>
            </a:r>
          </a:p>
          <a:p>
            <a:pPr lvl="1"/>
            <a:r>
              <a:rPr lang="en-US"/>
              <a:t>Second level</a:t>
            </a:r>
          </a:p>
        </p:txBody>
      </p:sp>
      <p:pic>
        <p:nvPicPr>
          <p:cNvPr id="4" name="Grafik 3">
            <a:extLst>
              <a:ext uri="{FF2B5EF4-FFF2-40B4-BE49-F238E27FC236}">
                <a16:creationId xmlns:a16="http://schemas.microsoft.com/office/drawing/2014/main" id="{6FF19CC3-3A21-2383-F22A-797AA780005E}"/>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479424" y="6165000"/>
            <a:ext cx="1234800" cy="372727"/>
          </a:xfrm>
          <a:prstGeom prst="rect">
            <a:avLst/>
          </a:prstGeom>
        </p:spPr>
      </p:pic>
    </p:spTree>
    <p:extLst>
      <p:ext uri="{BB962C8B-B14F-4D97-AF65-F5344CB8AC3E}">
        <p14:creationId xmlns:p14="http://schemas.microsoft.com/office/powerpoint/2010/main" val="1828961397"/>
      </p:ext>
    </p:extLst>
  </p:cSld>
  <p:clrMapOvr>
    <a:masterClrMapping/>
  </p:clrMapOvr>
  <p:extLst>
    <p:ext uri="{DCECCB84-F9BA-43D5-87BE-67443E8EF086}">
      <p15:sldGuideLst xmlns:p15="http://schemas.microsoft.com/office/powerpoint/2012/main">
        <p15:guide id="3" pos="3749" userDrawn="1">
          <p15:clr>
            <a:srgbClr val="FBAE40"/>
          </p15:clr>
        </p15:guide>
        <p15:guide id="5" pos="3931"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divider (1)">
    <p:bg>
      <p:bgPr>
        <a:solidFill>
          <a:schemeClr val="tx2"/>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a:xfrm>
            <a:off x="479424" y="1412874"/>
            <a:ext cx="7632701" cy="1799861"/>
          </a:xfrm>
        </p:spPr>
        <p:txBody>
          <a:bodyPr anchor="b"/>
          <a:lstStyle>
            <a:lvl1pPr>
              <a:defRPr sz="4000">
                <a:solidFill>
                  <a:schemeClr val="bg2"/>
                </a:solidFill>
              </a:defRPr>
            </a:lvl1pPr>
          </a:lstStyle>
          <a:p>
            <a:r>
              <a:rPr lang="en-US"/>
              <a:t>Name of the current chapter</a:t>
            </a:r>
          </a:p>
        </p:txBody>
      </p:sp>
      <p:sp>
        <p:nvSpPr>
          <p:cNvPr id="9" name="Untertitel 2">
            <a:extLst>
              <a:ext uri="{FF2B5EF4-FFF2-40B4-BE49-F238E27FC236}">
                <a16:creationId xmlns:a16="http://schemas.microsoft.com/office/drawing/2014/main" id="{CB53F2D2-D116-44C8-A3EF-21A6F6DBA4E3}"/>
              </a:ext>
            </a:extLst>
          </p:cNvPr>
          <p:cNvSpPr>
            <a:spLocks noGrp="1"/>
          </p:cNvSpPr>
          <p:nvPr>
            <p:ph type="subTitle" idx="14" hasCustomPrompt="1"/>
          </p:nvPr>
        </p:nvSpPr>
        <p:spPr bwMode="gray">
          <a:xfrm>
            <a:off x="479424" y="3573016"/>
            <a:ext cx="7632701" cy="792088"/>
          </a:xfrm>
        </p:spPr>
        <p:txBody>
          <a:bodyPr/>
          <a:lstStyle>
            <a:lvl1pPr marL="0" indent="0" algn="l">
              <a:lnSpc>
                <a:spcPct val="140000"/>
              </a:lnSpc>
              <a:spcBef>
                <a:spcPts val="0"/>
              </a:spcBef>
              <a:spcAft>
                <a:spcPts val="0"/>
              </a:spcAft>
              <a:buFont typeface="Arial" panose="020B0604020202020204" pitchFamily="34" charset="0"/>
              <a:buNone/>
              <a:defRPr sz="1600" b="0">
                <a:solidFill>
                  <a:schemeClr val="bg2"/>
                </a:solidFill>
                <a:latin typeface="+mn-lt"/>
              </a:defRPr>
            </a:lvl1pPr>
            <a:lvl2pPr marL="0" indent="0" algn="l">
              <a:lnSpc>
                <a:spcPct val="140000"/>
              </a:lnSpc>
              <a:spcBef>
                <a:spcPts val="0"/>
              </a:spcBef>
              <a:spcAft>
                <a:spcPts val="0"/>
              </a:spcAft>
              <a:buFont typeface="Arial" panose="020B0604020202020204" pitchFamily="34" charset="0"/>
              <a:buNone/>
              <a:defRPr sz="1600" b="0">
                <a:solidFill>
                  <a:schemeClr val="bg2"/>
                </a:solidFill>
                <a:latin typeface="+mn-lt"/>
              </a:defRPr>
            </a:lvl2pPr>
            <a:lvl3pPr marL="0" indent="0" algn="l">
              <a:lnSpc>
                <a:spcPct val="140000"/>
              </a:lnSpc>
              <a:spcBef>
                <a:spcPts val="0"/>
              </a:spcBef>
              <a:spcAft>
                <a:spcPts val="0"/>
              </a:spcAft>
              <a:buFont typeface="Arial" panose="020B0604020202020204" pitchFamily="34" charset="0"/>
              <a:buNone/>
              <a:defRPr sz="1600" b="0">
                <a:solidFill>
                  <a:schemeClr val="bg2"/>
                </a:solidFill>
                <a:latin typeface="+mn-lt"/>
              </a:defRPr>
            </a:lvl3pPr>
            <a:lvl4pPr marL="0" indent="0" algn="l">
              <a:lnSpc>
                <a:spcPct val="140000"/>
              </a:lnSpc>
              <a:spcBef>
                <a:spcPts val="0"/>
              </a:spcBef>
              <a:spcAft>
                <a:spcPts val="0"/>
              </a:spcAft>
              <a:buFont typeface="Arial" panose="020B0604020202020204" pitchFamily="34" charset="0"/>
              <a:buNone/>
              <a:defRPr sz="1600" b="0">
                <a:solidFill>
                  <a:schemeClr val="bg2"/>
                </a:solidFill>
                <a:latin typeface="+mn-lt"/>
              </a:defRPr>
            </a:lvl4pPr>
            <a:lvl5pPr marL="0" indent="0" algn="l">
              <a:lnSpc>
                <a:spcPct val="140000"/>
              </a:lnSpc>
              <a:spcBef>
                <a:spcPts val="0"/>
              </a:spcBef>
              <a:spcAft>
                <a:spcPts val="0"/>
              </a:spcAft>
              <a:buFont typeface="Arial" panose="020B0604020202020204" pitchFamily="34" charset="0"/>
              <a:buNone/>
              <a:defRPr sz="1600" b="0">
                <a:solidFill>
                  <a:schemeClr val="bg2"/>
                </a:solidFill>
                <a:latin typeface="+mn-lt"/>
              </a:defRPr>
            </a:lvl5pPr>
            <a:lvl6pPr marL="0" indent="0" algn="l">
              <a:lnSpc>
                <a:spcPct val="140000"/>
              </a:lnSpc>
              <a:spcBef>
                <a:spcPts val="0"/>
              </a:spcBef>
              <a:spcAft>
                <a:spcPts val="0"/>
              </a:spcAft>
              <a:buFont typeface="Arial" panose="020B0604020202020204" pitchFamily="34" charset="0"/>
              <a:buNone/>
              <a:defRPr sz="1600" b="0">
                <a:solidFill>
                  <a:schemeClr val="bg2"/>
                </a:solidFill>
                <a:latin typeface="+mn-lt"/>
              </a:defRPr>
            </a:lvl6pPr>
            <a:lvl7pPr marL="0" indent="0" algn="l">
              <a:lnSpc>
                <a:spcPct val="140000"/>
              </a:lnSpc>
              <a:spcBef>
                <a:spcPts val="0"/>
              </a:spcBef>
              <a:spcAft>
                <a:spcPts val="0"/>
              </a:spcAft>
              <a:buFont typeface="Arial" panose="020B0604020202020204" pitchFamily="34" charset="0"/>
              <a:buNone/>
              <a:defRPr sz="1600" b="0">
                <a:solidFill>
                  <a:schemeClr val="bg2"/>
                </a:solidFill>
                <a:latin typeface="+mn-lt"/>
              </a:defRPr>
            </a:lvl7pPr>
            <a:lvl8pPr marL="0" indent="0" algn="l">
              <a:lnSpc>
                <a:spcPct val="140000"/>
              </a:lnSpc>
              <a:spcBef>
                <a:spcPts val="0"/>
              </a:spcBef>
              <a:spcAft>
                <a:spcPts val="0"/>
              </a:spcAft>
              <a:buFont typeface="Arial" panose="020B0604020202020204" pitchFamily="34" charset="0"/>
              <a:buNone/>
              <a:defRPr sz="1600" b="0">
                <a:solidFill>
                  <a:schemeClr val="bg2"/>
                </a:solidFill>
                <a:latin typeface="+mn-lt"/>
              </a:defRPr>
            </a:lvl8pPr>
            <a:lvl9pPr marL="0" indent="0" algn="l">
              <a:lnSpc>
                <a:spcPct val="140000"/>
              </a:lnSpc>
              <a:spcBef>
                <a:spcPts val="0"/>
              </a:spcBef>
              <a:spcAft>
                <a:spcPts val="0"/>
              </a:spcAft>
              <a:buFont typeface="Arial" panose="020B0604020202020204" pitchFamily="34" charset="0"/>
              <a:buNone/>
              <a:defRPr sz="1600" b="0">
                <a:solidFill>
                  <a:schemeClr val="bg2"/>
                </a:solidFill>
                <a:latin typeface="+mn-lt"/>
              </a:defRPr>
            </a:lvl9pPr>
          </a:lstStyle>
          <a:p>
            <a:r>
              <a:rPr lang="en-US"/>
              <a:t>Optional short description</a:t>
            </a:r>
          </a:p>
        </p:txBody>
      </p:sp>
      <p:sp>
        <p:nvSpPr>
          <p:cNvPr id="7" name="Foliennummernplatzhalter 6">
            <a:extLst>
              <a:ext uri="{FF2B5EF4-FFF2-40B4-BE49-F238E27FC236}">
                <a16:creationId xmlns:a16="http://schemas.microsoft.com/office/drawing/2014/main" id="{8EAAE6E7-1373-8040-C96B-B3A08A84CE2A}"/>
              </a:ext>
            </a:extLst>
          </p:cNvPr>
          <p:cNvSpPr>
            <a:spLocks noGrp="1"/>
          </p:cNvSpPr>
          <p:nvPr>
            <p:ph type="sldNum" sz="quarter" idx="16"/>
          </p:nvPr>
        </p:nvSpPr>
        <p:spPr bwMode="gray"/>
        <p:txBody>
          <a:bodyPr/>
          <a:lstStyle>
            <a:lvl1pPr>
              <a:defRPr>
                <a:solidFill>
                  <a:schemeClr val="bg2"/>
                </a:solidFill>
              </a:defRPr>
            </a:lvl1pPr>
          </a:lstStyle>
          <a:p>
            <a:fld id="{8FF9B0DE-3FEB-4AA0-B465-B80EF7C1333D}" type="slidenum">
              <a:rPr lang="en-US" smtClean="0"/>
              <a:pPr/>
              <a:t>‹#›</a:t>
            </a:fld>
            <a:endParaRPr lang="en-US"/>
          </a:p>
        </p:txBody>
      </p:sp>
      <p:sp>
        <p:nvSpPr>
          <p:cNvPr id="6" name="Fußzeilenplatzhalter 5">
            <a:extLst>
              <a:ext uri="{FF2B5EF4-FFF2-40B4-BE49-F238E27FC236}">
                <a16:creationId xmlns:a16="http://schemas.microsoft.com/office/drawing/2014/main" id="{4769088E-E8C5-EC8B-3FB8-5430FCA3DC4B}"/>
              </a:ext>
            </a:extLst>
          </p:cNvPr>
          <p:cNvSpPr>
            <a:spLocks noGrp="1"/>
          </p:cNvSpPr>
          <p:nvPr>
            <p:ph type="ftr" sz="quarter" idx="19"/>
          </p:nvPr>
        </p:nvSpPr>
        <p:spPr bwMode="gray"/>
        <p:txBody>
          <a:bodyPr/>
          <a:lstStyle/>
          <a:p>
            <a:r>
              <a:rPr lang="en-US"/>
              <a:t>2025 China Pharmaceutical Industry RUG Meeting</a:t>
            </a:r>
          </a:p>
        </p:txBody>
      </p:sp>
    </p:spTree>
    <p:extLst>
      <p:ext uri="{BB962C8B-B14F-4D97-AF65-F5344CB8AC3E}">
        <p14:creationId xmlns:p14="http://schemas.microsoft.com/office/powerpoint/2010/main" val="47710885"/>
      </p:ext>
    </p:extLst>
  </p:cSld>
  <p:clrMapOvr>
    <a:masterClrMapping/>
  </p:clrMapOvr>
  <p:extLst>
    <p:ext uri="{DCECCB84-F9BA-43D5-87BE-67443E8EF086}">
      <p15:sldGuideLst xmlns:p15="http://schemas.microsoft.com/office/powerpoint/2012/main">
        <p15:guide id="1" orient="horz" pos="2024" userDrawn="1">
          <p15:clr>
            <a:srgbClr val="FBAE40"/>
          </p15:clr>
        </p15:guide>
        <p15:guide id="2" orient="horz" pos="225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divider (2)">
    <p:bg>
      <p:bgPr>
        <a:solidFill>
          <a:schemeClr val="bg2"/>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bwMode="gray">
          <a:xfrm>
            <a:off x="479424" y="1412874"/>
            <a:ext cx="7632701" cy="1799861"/>
          </a:xfrm>
        </p:spPr>
        <p:txBody>
          <a:bodyPr anchor="b"/>
          <a:lstStyle>
            <a:lvl1pPr>
              <a:defRPr sz="4000">
                <a:solidFill>
                  <a:schemeClr val="tx2"/>
                </a:solidFill>
              </a:defRPr>
            </a:lvl1pPr>
          </a:lstStyle>
          <a:p>
            <a:r>
              <a:rPr lang="en-US"/>
              <a:t>Name of the current chapter</a:t>
            </a:r>
          </a:p>
        </p:txBody>
      </p:sp>
      <p:sp>
        <p:nvSpPr>
          <p:cNvPr id="9" name="Untertitel 2">
            <a:extLst>
              <a:ext uri="{FF2B5EF4-FFF2-40B4-BE49-F238E27FC236}">
                <a16:creationId xmlns:a16="http://schemas.microsoft.com/office/drawing/2014/main" id="{CB53F2D2-D116-44C8-A3EF-21A6F6DBA4E3}"/>
              </a:ext>
            </a:extLst>
          </p:cNvPr>
          <p:cNvSpPr>
            <a:spLocks noGrp="1"/>
          </p:cNvSpPr>
          <p:nvPr>
            <p:ph type="subTitle" idx="14" hasCustomPrompt="1"/>
          </p:nvPr>
        </p:nvSpPr>
        <p:spPr bwMode="gray">
          <a:xfrm>
            <a:off x="479424" y="3573016"/>
            <a:ext cx="7632701" cy="792088"/>
          </a:xfrm>
        </p:spPr>
        <p:txBody>
          <a:bodyPr/>
          <a:lstStyle>
            <a:lvl1pPr marL="0" indent="0" algn="l">
              <a:lnSpc>
                <a:spcPct val="140000"/>
              </a:lnSpc>
              <a:spcBef>
                <a:spcPts val="0"/>
              </a:spcBef>
              <a:spcAft>
                <a:spcPts val="0"/>
              </a:spcAft>
              <a:buFont typeface="Arial" panose="020B0604020202020204" pitchFamily="34" charset="0"/>
              <a:buNone/>
              <a:defRPr sz="1600" b="0">
                <a:solidFill>
                  <a:schemeClr val="bg1"/>
                </a:solidFill>
                <a:latin typeface="+mn-lt"/>
              </a:defRPr>
            </a:lvl1pPr>
            <a:lvl2pPr marL="0" indent="0" algn="l">
              <a:lnSpc>
                <a:spcPct val="140000"/>
              </a:lnSpc>
              <a:spcBef>
                <a:spcPts val="0"/>
              </a:spcBef>
              <a:spcAft>
                <a:spcPts val="0"/>
              </a:spcAft>
              <a:buFont typeface="Arial" panose="020B0604020202020204" pitchFamily="34" charset="0"/>
              <a:buNone/>
              <a:defRPr sz="1600" b="0">
                <a:solidFill>
                  <a:schemeClr val="bg1"/>
                </a:solidFill>
                <a:latin typeface="+mn-lt"/>
              </a:defRPr>
            </a:lvl2pPr>
            <a:lvl3pPr marL="0" indent="0" algn="l">
              <a:lnSpc>
                <a:spcPct val="140000"/>
              </a:lnSpc>
              <a:spcBef>
                <a:spcPts val="0"/>
              </a:spcBef>
              <a:spcAft>
                <a:spcPts val="0"/>
              </a:spcAft>
              <a:buFont typeface="Arial" panose="020B0604020202020204" pitchFamily="34" charset="0"/>
              <a:buNone/>
              <a:defRPr sz="1600" b="0">
                <a:solidFill>
                  <a:schemeClr val="bg1"/>
                </a:solidFill>
                <a:latin typeface="+mn-lt"/>
              </a:defRPr>
            </a:lvl3pPr>
            <a:lvl4pPr marL="0" indent="0" algn="l">
              <a:lnSpc>
                <a:spcPct val="140000"/>
              </a:lnSpc>
              <a:spcBef>
                <a:spcPts val="0"/>
              </a:spcBef>
              <a:spcAft>
                <a:spcPts val="0"/>
              </a:spcAft>
              <a:buFont typeface="Arial" panose="020B0604020202020204" pitchFamily="34" charset="0"/>
              <a:buNone/>
              <a:defRPr sz="1600" b="0">
                <a:solidFill>
                  <a:schemeClr val="bg1"/>
                </a:solidFill>
                <a:latin typeface="+mn-lt"/>
              </a:defRPr>
            </a:lvl4pPr>
            <a:lvl5pPr marL="0" indent="0" algn="l">
              <a:lnSpc>
                <a:spcPct val="140000"/>
              </a:lnSpc>
              <a:spcBef>
                <a:spcPts val="0"/>
              </a:spcBef>
              <a:spcAft>
                <a:spcPts val="0"/>
              </a:spcAft>
              <a:buFont typeface="Arial" panose="020B0604020202020204" pitchFamily="34" charset="0"/>
              <a:buNone/>
              <a:defRPr sz="1600" b="0">
                <a:solidFill>
                  <a:schemeClr val="bg1"/>
                </a:solidFill>
                <a:latin typeface="+mn-lt"/>
              </a:defRPr>
            </a:lvl5pPr>
            <a:lvl6pPr marL="0" indent="0" algn="l">
              <a:lnSpc>
                <a:spcPct val="140000"/>
              </a:lnSpc>
              <a:spcBef>
                <a:spcPts val="0"/>
              </a:spcBef>
              <a:spcAft>
                <a:spcPts val="0"/>
              </a:spcAft>
              <a:buFont typeface="Arial" panose="020B0604020202020204" pitchFamily="34" charset="0"/>
              <a:buNone/>
              <a:defRPr sz="1600" b="0">
                <a:solidFill>
                  <a:schemeClr val="bg1"/>
                </a:solidFill>
                <a:latin typeface="+mn-lt"/>
              </a:defRPr>
            </a:lvl6pPr>
            <a:lvl7pPr marL="0" indent="0" algn="l">
              <a:lnSpc>
                <a:spcPct val="140000"/>
              </a:lnSpc>
              <a:spcBef>
                <a:spcPts val="0"/>
              </a:spcBef>
              <a:spcAft>
                <a:spcPts val="0"/>
              </a:spcAft>
              <a:buFont typeface="Arial" panose="020B0604020202020204" pitchFamily="34" charset="0"/>
              <a:buNone/>
              <a:defRPr sz="1600" b="0">
                <a:solidFill>
                  <a:schemeClr val="bg1"/>
                </a:solidFill>
                <a:latin typeface="+mn-lt"/>
              </a:defRPr>
            </a:lvl7pPr>
            <a:lvl8pPr marL="0" indent="0" algn="l">
              <a:lnSpc>
                <a:spcPct val="140000"/>
              </a:lnSpc>
              <a:spcBef>
                <a:spcPts val="0"/>
              </a:spcBef>
              <a:spcAft>
                <a:spcPts val="0"/>
              </a:spcAft>
              <a:buFont typeface="Arial" panose="020B0604020202020204" pitchFamily="34" charset="0"/>
              <a:buNone/>
              <a:defRPr sz="1600" b="0">
                <a:solidFill>
                  <a:schemeClr val="bg1"/>
                </a:solidFill>
                <a:latin typeface="+mn-lt"/>
              </a:defRPr>
            </a:lvl8pPr>
            <a:lvl9pPr marL="0" indent="0" algn="l">
              <a:lnSpc>
                <a:spcPct val="140000"/>
              </a:lnSpc>
              <a:spcBef>
                <a:spcPts val="0"/>
              </a:spcBef>
              <a:spcAft>
                <a:spcPts val="0"/>
              </a:spcAft>
              <a:buFont typeface="Arial" panose="020B0604020202020204" pitchFamily="34" charset="0"/>
              <a:buNone/>
              <a:defRPr sz="1600" b="0">
                <a:solidFill>
                  <a:schemeClr val="bg1"/>
                </a:solidFill>
                <a:latin typeface="+mn-lt"/>
              </a:defRPr>
            </a:lvl9pPr>
          </a:lstStyle>
          <a:p>
            <a:r>
              <a:rPr lang="en-US"/>
              <a:t>Optional short description</a:t>
            </a:r>
          </a:p>
        </p:txBody>
      </p:sp>
      <p:sp>
        <p:nvSpPr>
          <p:cNvPr id="7" name="Foliennummernplatzhalter 6">
            <a:extLst>
              <a:ext uri="{FF2B5EF4-FFF2-40B4-BE49-F238E27FC236}">
                <a16:creationId xmlns:a16="http://schemas.microsoft.com/office/drawing/2014/main" id="{8EAAE6E7-1373-8040-C96B-B3A08A84CE2A}"/>
              </a:ext>
            </a:extLst>
          </p:cNvPr>
          <p:cNvSpPr>
            <a:spLocks noGrp="1"/>
          </p:cNvSpPr>
          <p:nvPr>
            <p:ph type="sldNum" sz="quarter" idx="16"/>
          </p:nvPr>
        </p:nvSpPr>
        <p:spPr bwMode="gray"/>
        <p:txBody>
          <a:bodyPr/>
          <a:lstStyle>
            <a:lvl1pPr>
              <a:defRPr>
                <a:solidFill>
                  <a:schemeClr val="bg1"/>
                </a:solidFill>
              </a:defRPr>
            </a:lvl1pPr>
          </a:lstStyle>
          <a:p>
            <a:fld id="{8FF9B0DE-3FEB-4AA0-B465-B80EF7C1333D}" type="slidenum">
              <a:rPr lang="en-US" smtClean="0"/>
              <a:pPr/>
              <a:t>‹#›</a:t>
            </a:fld>
            <a:endParaRPr lang="en-US"/>
          </a:p>
        </p:txBody>
      </p:sp>
      <p:pic>
        <p:nvPicPr>
          <p:cNvPr id="4" name="Grafik 3">
            <a:extLst>
              <a:ext uri="{FF2B5EF4-FFF2-40B4-BE49-F238E27FC236}">
                <a16:creationId xmlns:a16="http://schemas.microsoft.com/office/drawing/2014/main" id="{7E3CE082-8BE8-42AC-F40F-87B704B7B141}"/>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479424" y="6165000"/>
            <a:ext cx="1234800" cy="372727"/>
          </a:xfrm>
          <a:prstGeom prst="rect">
            <a:avLst/>
          </a:prstGeom>
        </p:spPr>
      </p:pic>
      <p:sp>
        <p:nvSpPr>
          <p:cNvPr id="8" name="Fußzeilenplatzhalter 7">
            <a:extLst>
              <a:ext uri="{FF2B5EF4-FFF2-40B4-BE49-F238E27FC236}">
                <a16:creationId xmlns:a16="http://schemas.microsoft.com/office/drawing/2014/main" id="{C09303A1-9EA9-72D7-63F5-E6B6F685FAE0}"/>
              </a:ext>
            </a:extLst>
          </p:cNvPr>
          <p:cNvSpPr>
            <a:spLocks noGrp="1"/>
          </p:cNvSpPr>
          <p:nvPr>
            <p:ph type="ftr" sz="quarter" idx="19"/>
          </p:nvPr>
        </p:nvSpPr>
        <p:spPr bwMode="gray"/>
        <p:txBody>
          <a:bodyPr/>
          <a:lstStyle>
            <a:lvl1pPr>
              <a:defRPr>
                <a:solidFill>
                  <a:schemeClr val="bg1"/>
                </a:solidFill>
              </a:defRPr>
            </a:lvl1pPr>
          </a:lstStyle>
          <a:p>
            <a:r>
              <a:rPr lang="en-US"/>
              <a:t>2025 China Pharmaceutical Industry RUG Meeting</a:t>
            </a:r>
          </a:p>
        </p:txBody>
      </p:sp>
    </p:spTree>
    <p:extLst>
      <p:ext uri="{BB962C8B-B14F-4D97-AF65-F5344CB8AC3E}">
        <p14:creationId xmlns:p14="http://schemas.microsoft.com/office/powerpoint/2010/main" val="3099830585"/>
      </p:ext>
    </p:extLst>
  </p:cSld>
  <p:clrMapOvr>
    <a:masterClrMapping/>
  </p:clrMapOvr>
  <p:extLst>
    <p:ext uri="{DCECCB84-F9BA-43D5-87BE-67443E8EF086}">
      <p15:sldGuideLst xmlns:p15="http://schemas.microsoft.com/office/powerpoint/2012/main">
        <p15:guide id="3" orient="horz" pos="2024" userDrawn="1">
          <p15:clr>
            <a:srgbClr val="FBAE40"/>
          </p15:clr>
        </p15:guide>
        <p15:guide id="4" orient="horz" pos="2251"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divider (image)">
    <p:bg>
      <p:bgPr>
        <a:solidFill>
          <a:schemeClr val="bg2"/>
        </a:solidFill>
        <a:effectLst/>
      </p:bgPr>
    </p:bg>
    <p:spTree>
      <p:nvGrpSpPr>
        <p:cNvPr id="1" name=""/>
        <p:cNvGrpSpPr/>
        <p:nvPr/>
      </p:nvGrpSpPr>
      <p:grpSpPr>
        <a:xfrm>
          <a:off x="0" y="0"/>
          <a:ext cx="0" cy="0"/>
          <a:chOff x="0" y="0"/>
          <a:chExt cx="0" cy="0"/>
        </a:xfrm>
      </p:grpSpPr>
      <p:sp>
        <p:nvSpPr>
          <p:cNvPr id="8" name="Bildplatzhalter 10">
            <a:extLst>
              <a:ext uri="{FF2B5EF4-FFF2-40B4-BE49-F238E27FC236}">
                <a16:creationId xmlns:a16="http://schemas.microsoft.com/office/drawing/2014/main" id="{47C26184-1D1B-92B8-25CF-5F2442C1A0BD}"/>
              </a:ext>
            </a:extLst>
          </p:cNvPr>
          <p:cNvSpPr>
            <a:spLocks noGrp="1"/>
          </p:cNvSpPr>
          <p:nvPr>
            <p:ph type="pic" sz="quarter" idx="10" hasCustomPrompt="1"/>
          </p:nvPr>
        </p:nvSpPr>
        <p:spPr bwMode="gray">
          <a:xfrm>
            <a:off x="6096000" y="0"/>
            <a:ext cx="6096000" cy="6858000"/>
          </a:xfrm>
          <a:solidFill>
            <a:srgbClr val="E5E3DE"/>
          </a:solidFill>
        </p:spPr>
        <p:txBody>
          <a:bodyPr tIns="720000" anchor="ctr" anchorCtr="0"/>
          <a:lstStyle>
            <a:lvl1pPr marL="0" indent="0" algn="ctr">
              <a:spcBef>
                <a:spcPts val="0"/>
              </a:spcBef>
              <a:spcAft>
                <a:spcPts val="0"/>
              </a:spcAft>
              <a:buFontTx/>
              <a:buNone/>
              <a:tabLst/>
              <a:defRPr sz="1200" b="0">
                <a:solidFill>
                  <a:schemeClr val="tx1"/>
                </a:solidFill>
              </a:defRPr>
            </a:lvl1pPr>
            <a:lvl2pPr marL="0" indent="0" algn="ctr">
              <a:spcBef>
                <a:spcPts val="0"/>
              </a:spcBef>
              <a:spcAft>
                <a:spcPts val="0"/>
              </a:spcAft>
              <a:buFontTx/>
              <a:buNone/>
              <a:tabLst/>
              <a:defRPr sz="1200" b="0"/>
            </a:lvl2pPr>
            <a:lvl3pPr marL="0" indent="0" algn="ctr">
              <a:spcBef>
                <a:spcPts val="0"/>
              </a:spcBef>
              <a:spcAft>
                <a:spcPts val="0"/>
              </a:spcAft>
              <a:buFontTx/>
              <a:buNone/>
              <a:tabLst/>
              <a:defRPr sz="1200" b="0"/>
            </a:lvl3pPr>
            <a:lvl4pPr marL="0" indent="0" algn="ctr">
              <a:spcBef>
                <a:spcPts val="0"/>
              </a:spcBef>
              <a:spcAft>
                <a:spcPts val="0"/>
              </a:spcAft>
              <a:buFontTx/>
              <a:buNone/>
              <a:tabLst/>
              <a:defRPr sz="1200" b="0"/>
            </a:lvl4pPr>
            <a:lvl5pPr marL="0" indent="0" algn="ctr">
              <a:spcBef>
                <a:spcPts val="0"/>
              </a:spcBef>
              <a:spcAft>
                <a:spcPts val="0"/>
              </a:spcAft>
              <a:buFontTx/>
              <a:buNone/>
              <a:tabLst/>
              <a:defRPr sz="1200" b="0"/>
            </a:lvl5pPr>
            <a:lvl6pPr marL="0" indent="0" algn="ctr">
              <a:spcBef>
                <a:spcPts val="0"/>
              </a:spcBef>
              <a:spcAft>
                <a:spcPts val="0"/>
              </a:spcAft>
              <a:buFontTx/>
              <a:buNone/>
              <a:tabLst/>
              <a:defRPr sz="1200" b="0"/>
            </a:lvl6pPr>
            <a:lvl7pPr marL="0" indent="0" algn="ctr">
              <a:spcBef>
                <a:spcPts val="0"/>
              </a:spcBef>
              <a:spcAft>
                <a:spcPts val="0"/>
              </a:spcAft>
              <a:buFontTx/>
              <a:buNone/>
              <a:tabLst/>
              <a:defRPr sz="1200" b="0"/>
            </a:lvl7pPr>
            <a:lvl8pPr marL="0" indent="0" algn="ctr">
              <a:spcBef>
                <a:spcPts val="0"/>
              </a:spcBef>
              <a:spcAft>
                <a:spcPts val="0"/>
              </a:spcAft>
              <a:buFontTx/>
              <a:buNone/>
              <a:tabLst/>
              <a:defRPr sz="1200" b="0"/>
            </a:lvl8pPr>
            <a:lvl9pPr marL="0" indent="0" algn="ctr">
              <a:spcBef>
                <a:spcPts val="0"/>
              </a:spcBef>
              <a:spcAft>
                <a:spcPts val="0"/>
              </a:spcAft>
              <a:buFontTx/>
              <a:buNone/>
              <a:tabLst/>
              <a:defRPr sz="1200" b="0"/>
            </a:lvl9pPr>
          </a:lstStyle>
          <a:p>
            <a:pPr lvl="0"/>
            <a:r>
              <a:rPr lang="en-US"/>
              <a:t>Add picture</a:t>
            </a:r>
          </a:p>
        </p:txBody>
      </p:sp>
      <p:sp>
        <p:nvSpPr>
          <p:cNvPr id="2" name="Titel 1"/>
          <p:cNvSpPr>
            <a:spLocks noGrp="1"/>
          </p:cNvSpPr>
          <p:nvPr>
            <p:ph type="title" hasCustomPrompt="1"/>
          </p:nvPr>
        </p:nvSpPr>
        <p:spPr bwMode="gray">
          <a:xfrm>
            <a:off x="479424" y="1412874"/>
            <a:ext cx="5329239" cy="1799861"/>
          </a:xfrm>
        </p:spPr>
        <p:txBody>
          <a:bodyPr anchor="b"/>
          <a:lstStyle>
            <a:lvl1pPr>
              <a:defRPr sz="4000">
                <a:solidFill>
                  <a:schemeClr val="tx2"/>
                </a:solidFill>
              </a:defRPr>
            </a:lvl1pPr>
          </a:lstStyle>
          <a:p>
            <a:r>
              <a:rPr lang="en-US"/>
              <a:t>Name of the current chapter</a:t>
            </a:r>
          </a:p>
        </p:txBody>
      </p:sp>
      <p:sp>
        <p:nvSpPr>
          <p:cNvPr id="9" name="Untertitel 2">
            <a:extLst>
              <a:ext uri="{FF2B5EF4-FFF2-40B4-BE49-F238E27FC236}">
                <a16:creationId xmlns:a16="http://schemas.microsoft.com/office/drawing/2014/main" id="{CB53F2D2-D116-44C8-A3EF-21A6F6DBA4E3}"/>
              </a:ext>
            </a:extLst>
          </p:cNvPr>
          <p:cNvSpPr>
            <a:spLocks noGrp="1"/>
          </p:cNvSpPr>
          <p:nvPr>
            <p:ph type="subTitle" idx="14" hasCustomPrompt="1"/>
          </p:nvPr>
        </p:nvSpPr>
        <p:spPr bwMode="gray">
          <a:xfrm>
            <a:off x="479424" y="3573016"/>
            <a:ext cx="5329239" cy="792088"/>
          </a:xfrm>
        </p:spPr>
        <p:txBody>
          <a:bodyPr/>
          <a:lstStyle>
            <a:lvl1pPr marL="0" indent="0" algn="l">
              <a:lnSpc>
                <a:spcPct val="140000"/>
              </a:lnSpc>
              <a:spcBef>
                <a:spcPts val="0"/>
              </a:spcBef>
              <a:spcAft>
                <a:spcPts val="0"/>
              </a:spcAft>
              <a:buFont typeface="Arial" panose="020B0604020202020204" pitchFamily="34" charset="0"/>
              <a:buNone/>
              <a:defRPr sz="1600" b="0">
                <a:solidFill>
                  <a:schemeClr val="bg1"/>
                </a:solidFill>
                <a:latin typeface="+mn-lt"/>
              </a:defRPr>
            </a:lvl1pPr>
            <a:lvl2pPr marL="0" indent="0" algn="l">
              <a:lnSpc>
                <a:spcPct val="140000"/>
              </a:lnSpc>
              <a:spcBef>
                <a:spcPts val="0"/>
              </a:spcBef>
              <a:spcAft>
                <a:spcPts val="0"/>
              </a:spcAft>
              <a:buFont typeface="Arial" panose="020B0604020202020204" pitchFamily="34" charset="0"/>
              <a:buNone/>
              <a:defRPr sz="1600" b="0">
                <a:solidFill>
                  <a:schemeClr val="bg1"/>
                </a:solidFill>
                <a:latin typeface="+mn-lt"/>
              </a:defRPr>
            </a:lvl2pPr>
            <a:lvl3pPr marL="0" indent="0" algn="l">
              <a:lnSpc>
                <a:spcPct val="140000"/>
              </a:lnSpc>
              <a:spcBef>
                <a:spcPts val="0"/>
              </a:spcBef>
              <a:spcAft>
                <a:spcPts val="0"/>
              </a:spcAft>
              <a:buFont typeface="Arial" panose="020B0604020202020204" pitchFamily="34" charset="0"/>
              <a:buNone/>
              <a:defRPr sz="1600" b="0">
                <a:solidFill>
                  <a:schemeClr val="bg1"/>
                </a:solidFill>
                <a:latin typeface="+mn-lt"/>
              </a:defRPr>
            </a:lvl3pPr>
            <a:lvl4pPr marL="0" indent="0" algn="l">
              <a:lnSpc>
                <a:spcPct val="140000"/>
              </a:lnSpc>
              <a:spcBef>
                <a:spcPts val="0"/>
              </a:spcBef>
              <a:spcAft>
                <a:spcPts val="0"/>
              </a:spcAft>
              <a:buFont typeface="Arial" panose="020B0604020202020204" pitchFamily="34" charset="0"/>
              <a:buNone/>
              <a:defRPr sz="1600" b="0">
                <a:solidFill>
                  <a:schemeClr val="bg1"/>
                </a:solidFill>
                <a:latin typeface="+mn-lt"/>
              </a:defRPr>
            </a:lvl4pPr>
            <a:lvl5pPr marL="0" indent="0" algn="l">
              <a:lnSpc>
                <a:spcPct val="140000"/>
              </a:lnSpc>
              <a:spcBef>
                <a:spcPts val="0"/>
              </a:spcBef>
              <a:spcAft>
                <a:spcPts val="0"/>
              </a:spcAft>
              <a:buFont typeface="Arial" panose="020B0604020202020204" pitchFamily="34" charset="0"/>
              <a:buNone/>
              <a:defRPr sz="1600" b="0">
                <a:solidFill>
                  <a:schemeClr val="bg1"/>
                </a:solidFill>
                <a:latin typeface="+mn-lt"/>
              </a:defRPr>
            </a:lvl5pPr>
            <a:lvl6pPr marL="0" indent="0" algn="l">
              <a:lnSpc>
                <a:spcPct val="140000"/>
              </a:lnSpc>
              <a:spcBef>
                <a:spcPts val="0"/>
              </a:spcBef>
              <a:spcAft>
                <a:spcPts val="0"/>
              </a:spcAft>
              <a:buFont typeface="Arial" panose="020B0604020202020204" pitchFamily="34" charset="0"/>
              <a:buNone/>
              <a:defRPr sz="1600" b="0">
                <a:solidFill>
                  <a:schemeClr val="bg1"/>
                </a:solidFill>
                <a:latin typeface="+mn-lt"/>
              </a:defRPr>
            </a:lvl6pPr>
            <a:lvl7pPr marL="0" indent="0" algn="l">
              <a:lnSpc>
                <a:spcPct val="140000"/>
              </a:lnSpc>
              <a:spcBef>
                <a:spcPts val="0"/>
              </a:spcBef>
              <a:spcAft>
                <a:spcPts val="0"/>
              </a:spcAft>
              <a:buFont typeface="Arial" panose="020B0604020202020204" pitchFamily="34" charset="0"/>
              <a:buNone/>
              <a:defRPr sz="1600" b="0">
                <a:solidFill>
                  <a:schemeClr val="bg1"/>
                </a:solidFill>
                <a:latin typeface="+mn-lt"/>
              </a:defRPr>
            </a:lvl7pPr>
            <a:lvl8pPr marL="0" indent="0" algn="l">
              <a:lnSpc>
                <a:spcPct val="140000"/>
              </a:lnSpc>
              <a:spcBef>
                <a:spcPts val="0"/>
              </a:spcBef>
              <a:spcAft>
                <a:spcPts val="0"/>
              </a:spcAft>
              <a:buFont typeface="Arial" panose="020B0604020202020204" pitchFamily="34" charset="0"/>
              <a:buNone/>
              <a:defRPr sz="1600" b="0">
                <a:solidFill>
                  <a:schemeClr val="bg1"/>
                </a:solidFill>
                <a:latin typeface="+mn-lt"/>
              </a:defRPr>
            </a:lvl8pPr>
            <a:lvl9pPr marL="0" indent="0" algn="l">
              <a:lnSpc>
                <a:spcPct val="140000"/>
              </a:lnSpc>
              <a:spcBef>
                <a:spcPts val="0"/>
              </a:spcBef>
              <a:spcAft>
                <a:spcPts val="0"/>
              </a:spcAft>
              <a:buFont typeface="Arial" panose="020B0604020202020204" pitchFamily="34" charset="0"/>
              <a:buNone/>
              <a:defRPr sz="1600" b="0">
                <a:solidFill>
                  <a:schemeClr val="bg1"/>
                </a:solidFill>
                <a:latin typeface="+mn-lt"/>
              </a:defRPr>
            </a:lvl9pPr>
          </a:lstStyle>
          <a:p>
            <a:r>
              <a:rPr lang="en-US"/>
              <a:t>Optional short description</a:t>
            </a:r>
          </a:p>
        </p:txBody>
      </p:sp>
      <p:sp>
        <p:nvSpPr>
          <p:cNvPr id="7" name="Foliennummernplatzhalter 6">
            <a:extLst>
              <a:ext uri="{FF2B5EF4-FFF2-40B4-BE49-F238E27FC236}">
                <a16:creationId xmlns:a16="http://schemas.microsoft.com/office/drawing/2014/main" id="{8EAAE6E7-1373-8040-C96B-B3A08A84CE2A}"/>
              </a:ext>
            </a:extLst>
          </p:cNvPr>
          <p:cNvSpPr>
            <a:spLocks noGrp="1"/>
          </p:cNvSpPr>
          <p:nvPr>
            <p:ph type="sldNum" sz="quarter" idx="16"/>
          </p:nvPr>
        </p:nvSpPr>
        <p:spPr bwMode="gray"/>
        <p:txBody>
          <a:bodyPr/>
          <a:lstStyle>
            <a:lvl1pPr>
              <a:defRPr>
                <a:solidFill>
                  <a:schemeClr val="bg1"/>
                </a:solidFill>
              </a:defRPr>
            </a:lvl1pPr>
          </a:lstStyle>
          <a:p>
            <a:fld id="{8FF9B0DE-3FEB-4AA0-B465-B80EF7C1333D}" type="slidenum">
              <a:rPr lang="en-US" smtClean="0"/>
              <a:pPr/>
              <a:t>‹#›</a:t>
            </a:fld>
            <a:endParaRPr lang="en-US"/>
          </a:p>
        </p:txBody>
      </p:sp>
      <p:pic>
        <p:nvPicPr>
          <p:cNvPr id="5" name="Grafik 4">
            <a:extLst>
              <a:ext uri="{FF2B5EF4-FFF2-40B4-BE49-F238E27FC236}">
                <a16:creationId xmlns:a16="http://schemas.microsoft.com/office/drawing/2014/main" id="{EE7772F2-FA6E-58A9-9E00-5407C4C6D9D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479424" y="6165000"/>
            <a:ext cx="1234800" cy="372727"/>
          </a:xfrm>
          <a:prstGeom prst="rect">
            <a:avLst/>
          </a:prstGeom>
        </p:spPr>
      </p:pic>
      <p:sp>
        <p:nvSpPr>
          <p:cNvPr id="12" name="Fußzeilenplatzhalter 11">
            <a:extLst>
              <a:ext uri="{FF2B5EF4-FFF2-40B4-BE49-F238E27FC236}">
                <a16:creationId xmlns:a16="http://schemas.microsoft.com/office/drawing/2014/main" id="{0118AE22-AF85-0585-B755-09D18B404308}"/>
              </a:ext>
            </a:extLst>
          </p:cNvPr>
          <p:cNvSpPr>
            <a:spLocks noGrp="1"/>
          </p:cNvSpPr>
          <p:nvPr>
            <p:ph type="ftr" sz="quarter" idx="19"/>
          </p:nvPr>
        </p:nvSpPr>
        <p:spPr bwMode="gray"/>
        <p:txBody>
          <a:bodyPr/>
          <a:lstStyle>
            <a:lvl1pPr>
              <a:defRPr>
                <a:solidFill>
                  <a:schemeClr val="bg1"/>
                </a:solidFill>
              </a:defRPr>
            </a:lvl1pPr>
          </a:lstStyle>
          <a:p>
            <a:r>
              <a:rPr lang="en-US"/>
              <a:t>2025 China Pharmaceutical Industry RUG Meeting</a:t>
            </a:r>
          </a:p>
        </p:txBody>
      </p:sp>
      <p:grpSp>
        <p:nvGrpSpPr>
          <p:cNvPr id="16" name="Group 15">
            <a:extLst>
              <a:ext uri="{FF2B5EF4-FFF2-40B4-BE49-F238E27FC236}">
                <a16:creationId xmlns:a16="http://schemas.microsoft.com/office/drawing/2014/main" id="{D2D34356-34F3-1E89-4AAB-FD152C5E058C}"/>
              </a:ext>
              <a:ext uri="{C183D7F6-B498-43B3-948B-1728B52AA6E4}">
                <adec:decorative xmlns:adec="http://schemas.microsoft.com/office/drawing/2017/decorative" val="1"/>
              </a:ext>
            </a:extLst>
          </p:cNvPr>
          <p:cNvGrpSpPr/>
          <p:nvPr userDrawn="1"/>
        </p:nvGrpSpPr>
        <p:grpSpPr bwMode="gray">
          <a:xfrm>
            <a:off x="-1896888" y="0"/>
            <a:ext cx="1715078" cy="3744416"/>
            <a:chOff x="-1824880" y="2708920"/>
            <a:chExt cx="1715078" cy="3744416"/>
          </a:xfrm>
        </p:grpSpPr>
        <p:sp>
          <p:nvSpPr>
            <p:cNvPr id="17" name="TextBox 16">
              <a:extLst>
                <a:ext uri="{FF2B5EF4-FFF2-40B4-BE49-F238E27FC236}">
                  <a16:creationId xmlns:a16="http://schemas.microsoft.com/office/drawing/2014/main" id="{D4B81AAF-FF1D-EDCE-0A83-D65DAC7945BD}"/>
                </a:ext>
              </a:extLst>
            </p:cNvPr>
            <p:cNvSpPr txBox="1"/>
            <p:nvPr userDrawn="1"/>
          </p:nvSpPr>
          <p:spPr bwMode="gray">
            <a:xfrm>
              <a:off x="-1824880" y="2708920"/>
              <a:ext cx="1715078" cy="3744416"/>
            </a:xfrm>
            <a:prstGeom prst="rect">
              <a:avLst/>
            </a:prstGeom>
            <a:solidFill>
              <a:schemeClr val="bg1"/>
            </a:solidFill>
          </p:spPr>
          <p:txBody>
            <a:bodyPr wrap="square" lIns="108000" tIns="108000" rIns="108000" bIns="108000">
              <a:noAutofit/>
            </a:bodyPr>
            <a:lstStyle/>
            <a:p>
              <a:pPr>
                <a:lnSpc>
                  <a:spcPct val="120000"/>
                </a:lnSpc>
                <a:spcAft>
                  <a:spcPts val="600"/>
                </a:spcAft>
              </a:pPr>
              <a:r>
                <a:rPr lang="en-US" sz="1100" b="1">
                  <a:solidFill>
                    <a:schemeClr val="tx1"/>
                  </a:solidFill>
                  <a:effectLst/>
                  <a:latin typeface="+mj-lt"/>
                </a:rPr>
                <a:t>To insert a picture:</a:t>
              </a:r>
            </a:p>
            <a:p>
              <a:pPr marL="144000" indent="-144000">
                <a:lnSpc>
                  <a:spcPct val="120000"/>
                </a:lnSpc>
                <a:spcAft>
                  <a:spcPts val="600"/>
                </a:spcAft>
                <a:buFont typeface="+mj-lt"/>
                <a:buAutoNum type="arabicPeriod"/>
              </a:pPr>
              <a:r>
                <a:rPr lang="en-US" sz="900">
                  <a:solidFill>
                    <a:schemeClr val="tx1"/>
                  </a:solidFill>
                  <a:effectLst/>
                  <a:latin typeface="+mn-lt"/>
                </a:rPr>
                <a:t>Click on the placeholder for pictures</a:t>
              </a:r>
            </a:p>
            <a:p>
              <a:pPr marL="144000" indent="-144000">
                <a:lnSpc>
                  <a:spcPct val="120000"/>
                </a:lnSpc>
                <a:spcAft>
                  <a:spcPts val="600"/>
                </a:spcAft>
                <a:buFont typeface="+mj-lt"/>
                <a:buAutoNum type="arabicPeriod"/>
              </a:pPr>
              <a:r>
                <a:rPr lang="en-US" sz="900">
                  <a:solidFill>
                    <a:schemeClr val="tx1"/>
                  </a:solidFill>
                  <a:effectLst/>
                  <a:latin typeface="+mn-lt"/>
                </a:rPr>
                <a:t>Open the menu “Insert”</a:t>
              </a:r>
            </a:p>
            <a:p>
              <a:pPr marL="144000" indent="-144000">
                <a:lnSpc>
                  <a:spcPct val="120000"/>
                </a:lnSpc>
                <a:spcAft>
                  <a:spcPts val="600"/>
                </a:spcAft>
                <a:buFont typeface="+mj-lt"/>
                <a:buAutoNum type="arabicPeriod"/>
              </a:pPr>
              <a:r>
                <a:rPr lang="en-US" sz="900">
                  <a:solidFill>
                    <a:schemeClr val="tx1"/>
                  </a:solidFill>
                  <a:effectLst/>
                  <a:latin typeface="+mn-lt"/>
                </a:rPr>
                <a:t>Choose “Pictures” and then the corresponding source where the image is located</a:t>
              </a:r>
              <a:endParaRPr lang="en-US" sz="900">
                <a:solidFill>
                  <a:schemeClr val="tx1"/>
                </a:solidFill>
                <a:latin typeface="+mn-lt"/>
              </a:endParaRPr>
            </a:p>
          </p:txBody>
        </p:sp>
        <p:pic>
          <p:nvPicPr>
            <p:cNvPr id="18" name="Picture 17">
              <a:extLst>
                <a:ext uri="{FF2B5EF4-FFF2-40B4-BE49-F238E27FC236}">
                  <a16:creationId xmlns:a16="http://schemas.microsoft.com/office/drawing/2014/main" id="{B75A2EF2-D131-D1B0-F40E-2A5462A47C56}"/>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8843" r="2395" b="2546"/>
            <a:stretch/>
          </p:blipFill>
          <p:spPr bwMode="gray">
            <a:xfrm>
              <a:off x="-1589806" y="4475212"/>
              <a:ext cx="745332" cy="1122804"/>
            </a:xfrm>
            <a:prstGeom prst="roundRect">
              <a:avLst>
                <a:gd name="adj" fmla="val 3514"/>
              </a:avLst>
            </a:prstGeom>
          </p:spPr>
        </p:pic>
        <p:sp>
          <p:nvSpPr>
            <p:cNvPr id="19" name="TextBox 18">
              <a:extLst>
                <a:ext uri="{FF2B5EF4-FFF2-40B4-BE49-F238E27FC236}">
                  <a16:creationId xmlns:a16="http://schemas.microsoft.com/office/drawing/2014/main" id="{1D861B26-9995-6295-D8D1-F6113B2A85D8}"/>
                </a:ext>
              </a:extLst>
            </p:cNvPr>
            <p:cNvSpPr txBox="1"/>
            <p:nvPr userDrawn="1"/>
          </p:nvSpPr>
          <p:spPr bwMode="gray">
            <a:xfrm>
              <a:off x="-1824880" y="5589240"/>
              <a:ext cx="1715078" cy="864096"/>
            </a:xfrm>
            <a:prstGeom prst="rect">
              <a:avLst/>
            </a:prstGeom>
            <a:noFill/>
          </p:spPr>
          <p:txBody>
            <a:bodyPr wrap="square" lIns="108000" tIns="108000" rIns="108000" bIns="108000">
              <a:noAutofit/>
            </a:bodyPr>
            <a:lstStyle/>
            <a:p>
              <a:pPr marL="144000" indent="-144000">
                <a:spcAft>
                  <a:spcPts val="600"/>
                </a:spcAft>
                <a:buFont typeface="+mj-lt"/>
                <a:buAutoNum type="arabicPeriod" startAt="4"/>
              </a:pPr>
              <a:r>
                <a:rPr lang="en-US" sz="900">
                  <a:solidFill>
                    <a:schemeClr val="tx1"/>
                  </a:solidFill>
                  <a:effectLst/>
                  <a:latin typeface="+mn-lt"/>
                </a:rPr>
                <a:t>Now the image has </a:t>
              </a:r>
              <a:br>
                <a:rPr lang="en-US" sz="900">
                  <a:solidFill>
                    <a:schemeClr val="tx1"/>
                  </a:solidFill>
                  <a:effectLst/>
                  <a:latin typeface="+mn-lt"/>
                </a:rPr>
              </a:br>
              <a:r>
                <a:rPr lang="en-US" sz="900">
                  <a:solidFill>
                    <a:schemeClr val="tx1"/>
                  </a:solidFill>
                  <a:effectLst/>
                  <a:latin typeface="+mn-lt"/>
                </a:rPr>
                <a:t>been loaded into the </a:t>
              </a:r>
              <a:br>
                <a:rPr lang="en-US" sz="900">
                  <a:solidFill>
                    <a:schemeClr val="tx1"/>
                  </a:solidFill>
                  <a:effectLst/>
                  <a:latin typeface="+mn-lt"/>
                </a:rPr>
              </a:br>
              <a:r>
                <a:rPr lang="en-US" sz="900">
                  <a:solidFill>
                    <a:schemeClr val="tx1"/>
                  </a:solidFill>
                  <a:effectLst/>
                  <a:latin typeface="+mn-lt"/>
                </a:rPr>
                <a:t>placeholder.</a:t>
              </a:r>
              <a:endParaRPr lang="en-US" sz="900">
                <a:solidFill>
                  <a:schemeClr val="tx1"/>
                </a:solidFill>
                <a:latin typeface="+mn-lt"/>
              </a:endParaRPr>
            </a:p>
          </p:txBody>
        </p:sp>
      </p:grpSp>
    </p:spTree>
    <p:extLst>
      <p:ext uri="{BB962C8B-B14F-4D97-AF65-F5344CB8AC3E}">
        <p14:creationId xmlns:p14="http://schemas.microsoft.com/office/powerpoint/2010/main" val="3319586275"/>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2024" userDrawn="1">
          <p15:clr>
            <a:srgbClr val="FBAE40"/>
          </p15:clr>
        </p15:guide>
        <p15:guide id="3" orient="horz" pos="2251"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gray">
          <a:xfrm>
            <a:off x="479424" y="477000"/>
            <a:ext cx="11233151" cy="720000"/>
          </a:xfrm>
          <a:prstGeom prst="rect">
            <a:avLst/>
          </a:prstGeom>
        </p:spPr>
        <p:txBody>
          <a:bodyPr vert="horz" lIns="0" tIns="0" rIns="0" bIns="0" rtlCol="0" anchor="t">
            <a:noAutofit/>
          </a:bodyPr>
          <a:lstStyle/>
          <a:p>
            <a:r>
              <a:rPr lang="en-US"/>
              <a:t>Add Title</a:t>
            </a:r>
          </a:p>
        </p:txBody>
      </p:sp>
      <p:sp>
        <p:nvSpPr>
          <p:cNvPr id="3" name="Textplatzhalter 2"/>
          <p:cNvSpPr>
            <a:spLocks noGrp="1"/>
          </p:cNvSpPr>
          <p:nvPr>
            <p:ph type="body" idx="1"/>
          </p:nvPr>
        </p:nvSpPr>
        <p:spPr bwMode="gray">
          <a:xfrm>
            <a:off x="479473" y="1413280"/>
            <a:ext cx="11233151" cy="4536000"/>
          </a:xfrm>
          <a:prstGeom prst="rect">
            <a:avLst/>
          </a:prstGeom>
        </p:spPr>
        <p:txBody>
          <a:bodyPr vert="horz" lIns="0" tIns="0" rIns="0" bIns="0" rtlCol="0">
            <a:noAutofit/>
          </a:bodyPr>
          <a:lstStyle/>
          <a:p>
            <a:pPr lvl="0"/>
            <a:r>
              <a:rPr lang="en-US"/>
              <a:t>Edit text by clicking. Use the "Increase/decrease list level" buttons on the Start tab to switch between the set up text levels. For an optional subheading, set the text in bold.</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ußzeilenplatzhalter 4"/>
          <p:cNvSpPr>
            <a:spLocks noGrp="1"/>
          </p:cNvSpPr>
          <p:nvPr>
            <p:ph type="ftr" sz="quarter" idx="3"/>
          </p:nvPr>
        </p:nvSpPr>
        <p:spPr bwMode="gray">
          <a:xfrm>
            <a:off x="6312024" y="6309000"/>
            <a:ext cx="5040560" cy="216000"/>
          </a:xfrm>
          <a:prstGeom prst="rect">
            <a:avLst/>
          </a:prstGeom>
        </p:spPr>
        <p:txBody>
          <a:bodyPr vert="horz" lIns="0" tIns="0" rIns="0" bIns="0" rtlCol="0" anchor="b">
            <a:noAutofit/>
          </a:bodyPr>
          <a:lstStyle>
            <a:lvl1pPr marL="0" indent="0" algn="r">
              <a:defRPr sz="800">
                <a:solidFill>
                  <a:schemeClr val="bg2"/>
                </a:solidFill>
              </a:defRPr>
            </a:lvl1pPr>
            <a:lvl2pPr marL="0" indent="0" algn="l">
              <a:defRPr sz="800"/>
            </a:lvl2pPr>
            <a:lvl3pPr marL="0" indent="0" algn="l">
              <a:defRPr sz="800"/>
            </a:lvl3pPr>
            <a:lvl4pPr marL="0" indent="0" algn="l">
              <a:defRPr sz="800"/>
            </a:lvl4pPr>
            <a:lvl5pPr marL="0" indent="0" algn="l">
              <a:defRPr sz="800"/>
            </a:lvl5pPr>
            <a:lvl6pPr marL="0" indent="0" algn="l">
              <a:defRPr sz="800"/>
            </a:lvl6pPr>
            <a:lvl7pPr marL="0" indent="0" algn="l">
              <a:defRPr sz="800"/>
            </a:lvl7pPr>
            <a:lvl8pPr marL="0" indent="0" algn="l">
              <a:defRPr sz="800"/>
            </a:lvl8pPr>
            <a:lvl9pPr marL="0" indent="0" algn="l">
              <a:defRPr sz="800"/>
            </a:lvl9pPr>
          </a:lstStyle>
          <a:p>
            <a:r>
              <a:rPr lang="en-US"/>
              <a:t>2025 China Pharmaceutical Industry RUG Meeting</a:t>
            </a:r>
          </a:p>
        </p:txBody>
      </p:sp>
      <p:sp>
        <p:nvSpPr>
          <p:cNvPr id="6" name="Foliennummernplatzhalter 5"/>
          <p:cNvSpPr>
            <a:spLocks noGrp="1"/>
          </p:cNvSpPr>
          <p:nvPr>
            <p:ph type="sldNum" sz="quarter" idx="4"/>
          </p:nvPr>
        </p:nvSpPr>
        <p:spPr bwMode="gray">
          <a:xfrm>
            <a:off x="11424592" y="6310800"/>
            <a:ext cx="288000" cy="216000"/>
          </a:xfrm>
          <a:prstGeom prst="rect">
            <a:avLst/>
          </a:prstGeom>
        </p:spPr>
        <p:txBody>
          <a:bodyPr vert="horz" lIns="0" tIns="0" rIns="0" bIns="0" rtlCol="0" anchor="b">
            <a:noAutofit/>
          </a:bodyPr>
          <a:lstStyle>
            <a:lvl1pPr algn="r">
              <a:defRPr sz="800">
                <a:solidFill>
                  <a:schemeClr val="bg2"/>
                </a:solidFill>
              </a:defRPr>
            </a:lvl1pPr>
          </a:lstStyle>
          <a:p>
            <a:fld id="{DF4E8F9F-5B1F-4F5B-BE49-3245D8C18D9F}" type="slidenum">
              <a:rPr lang="en-US" smtClean="0"/>
              <a:pPr/>
              <a:t>‹#›</a:t>
            </a:fld>
            <a:endParaRPr lang="en-US"/>
          </a:p>
        </p:txBody>
      </p:sp>
      <p:grpSp>
        <p:nvGrpSpPr>
          <p:cNvPr id="2082" name="Gruppieren 2081">
            <a:extLst>
              <a:ext uri="{FF2B5EF4-FFF2-40B4-BE49-F238E27FC236}">
                <a16:creationId xmlns:a16="http://schemas.microsoft.com/office/drawing/2014/main" id="{541D1760-5727-61F0-8478-5E672791C3A5}"/>
              </a:ext>
            </a:extLst>
          </p:cNvPr>
          <p:cNvGrpSpPr/>
          <p:nvPr userDrawn="1"/>
        </p:nvGrpSpPr>
        <p:grpSpPr bwMode="gray">
          <a:xfrm>
            <a:off x="480000" y="-171400"/>
            <a:ext cx="11232624" cy="72000"/>
            <a:chOff x="480000" y="-171400"/>
            <a:chExt cx="11232624" cy="72000"/>
          </a:xfrm>
        </p:grpSpPr>
        <p:cxnSp>
          <p:nvCxnSpPr>
            <p:cNvPr id="13" name="Gerader Verbinder 12"/>
            <p:cNvCxnSpPr/>
            <p:nvPr userDrawn="1"/>
          </p:nvCxnSpPr>
          <p:spPr bwMode="gray">
            <a:xfrm>
              <a:off x="480000" y="-171400"/>
              <a:ext cx="0" cy="72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a:cxnSpLocks/>
            </p:cNvCxnSpPr>
            <p:nvPr userDrawn="1"/>
          </p:nvCxnSpPr>
          <p:spPr bwMode="gray">
            <a:xfrm>
              <a:off x="4043376" y="-171400"/>
              <a:ext cx="0" cy="72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a:cxnSpLocks/>
            </p:cNvCxnSpPr>
            <p:nvPr userDrawn="1"/>
          </p:nvCxnSpPr>
          <p:spPr bwMode="gray">
            <a:xfrm>
              <a:off x="4331688" y="-171400"/>
              <a:ext cx="0" cy="72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userDrawn="1"/>
          </p:nvCxnSpPr>
          <p:spPr bwMode="gray">
            <a:xfrm>
              <a:off x="5952000" y="-171400"/>
              <a:ext cx="0" cy="72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16"/>
            <p:cNvCxnSpPr/>
            <p:nvPr userDrawn="1"/>
          </p:nvCxnSpPr>
          <p:spPr bwMode="gray">
            <a:xfrm>
              <a:off x="6240000" y="-171400"/>
              <a:ext cx="0" cy="72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a:cxnSpLocks/>
            </p:cNvCxnSpPr>
            <p:nvPr userDrawn="1"/>
          </p:nvCxnSpPr>
          <p:spPr bwMode="gray">
            <a:xfrm>
              <a:off x="7859688" y="-171400"/>
              <a:ext cx="0" cy="72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r Verbinder 18"/>
            <p:cNvCxnSpPr>
              <a:cxnSpLocks/>
            </p:cNvCxnSpPr>
            <p:nvPr userDrawn="1"/>
          </p:nvCxnSpPr>
          <p:spPr bwMode="gray">
            <a:xfrm>
              <a:off x="8148000" y="-171400"/>
              <a:ext cx="0" cy="72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userDrawn="1"/>
          </p:nvCxnSpPr>
          <p:spPr bwMode="gray">
            <a:xfrm>
              <a:off x="11712624" y="-171400"/>
              <a:ext cx="0" cy="72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uppieren 24"/>
          <p:cNvGrpSpPr/>
          <p:nvPr userDrawn="1"/>
        </p:nvGrpSpPr>
        <p:grpSpPr bwMode="gray">
          <a:xfrm>
            <a:off x="-168688" y="1413000"/>
            <a:ext cx="72000" cy="4536000"/>
            <a:chOff x="-456728" y="1628800"/>
            <a:chExt cx="216000" cy="4536504"/>
          </a:xfrm>
        </p:grpSpPr>
        <p:cxnSp>
          <p:nvCxnSpPr>
            <p:cNvPr id="23" name="Gerader Verbinder 22"/>
            <p:cNvCxnSpPr/>
            <p:nvPr userDrawn="1"/>
          </p:nvCxnSpPr>
          <p:spPr bwMode="gray">
            <a:xfrm>
              <a:off x="-456728" y="1628800"/>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23"/>
            <p:cNvCxnSpPr/>
            <p:nvPr userDrawn="1"/>
          </p:nvCxnSpPr>
          <p:spPr bwMode="gray">
            <a:xfrm>
              <a:off x="-456728" y="616530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069" name="Grafik 2068">
            <a:extLst>
              <a:ext uri="{FF2B5EF4-FFF2-40B4-BE49-F238E27FC236}">
                <a16:creationId xmlns:a16="http://schemas.microsoft.com/office/drawing/2014/main" id="{F9F7D00D-6B99-C8F0-6093-D3BE62E56953}"/>
              </a:ext>
              <a:ext uri="{C183D7F6-B498-43B3-948B-1728B52AA6E4}">
                <adec:decorative xmlns:adec="http://schemas.microsoft.com/office/drawing/2017/decorative" val="1"/>
              </a:ext>
            </a:extLst>
          </p:cNvPr>
          <p:cNvPicPr>
            <a:picLocks noChangeAspect="1"/>
          </p:cNvPicPr>
          <p:nvPr userDrawn="1"/>
        </p:nvPicPr>
        <p:blipFill>
          <a:blip r:embed="rId35" cstate="print">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bwMode="gray">
          <a:xfrm>
            <a:off x="479424" y="6165000"/>
            <a:ext cx="1234800" cy="372727"/>
          </a:xfrm>
          <a:prstGeom prst="rect">
            <a:avLst/>
          </a:prstGeom>
        </p:spPr>
      </p:pic>
    </p:spTree>
    <p:extLst>
      <p:ext uri="{BB962C8B-B14F-4D97-AF65-F5344CB8AC3E}">
        <p14:creationId xmlns:p14="http://schemas.microsoft.com/office/powerpoint/2010/main" val="2536109598"/>
      </p:ext>
    </p:extLst>
  </p:cSld>
  <p:clrMap bg1="lt1" tx1="dk1" bg2="lt2" tx2="dk2" accent1="accent1" accent2="accent2" accent3="accent3" accent4="accent4" accent5="accent5" accent6="accent6" hlink="hlink" folHlink="folHlink"/>
  <p:sldLayoutIdLst>
    <p:sldLayoutId id="2147483772" r:id="rId1"/>
    <p:sldLayoutId id="2147483786" r:id="rId2"/>
    <p:sldLayoutId id="2147483805" r:id="rId3"/>
    <p:sldLayoutId id="2147483787" r:id="rId4"/>
    <p:sldLayoutId id="2147483773" r:id="rId5"/>
    <p:sldLayoutId id="2147483804" r:id="rId6"/>
    <p:sldLayoutId id="2147483802" r:id="rId7"/>
    <p:sldLayoutId id="2147483803" r:id="rId8"/>
    <p:sldLayoutId id="2147483808" r:id="rId9"/>
    <p:sldLayoutId id="2147483775" r:id="rId10"/>
    <p:sldLayoutId id="2147483807" r:id="rId11"/>
    <p:sldLayoutId id="2147483776" r:id="rId12"/>
    <p:sldLayoutId id="2147483810" r:id="rId13"/>
    <p:sldLayoutId id="2147483809" r:id="rId14"/>
    <p:sldLayoutId id="2147483788" r:id="rId15"/>
    <p:sldLayoutId id="2147483789" r:id="rId16"/>
    <p:sldLayoutId id="2147483790" r:id="rId17"/>
    <p:sldLayoutId id="2147483791" r:id="rId18"/>
    <p:sldLayoutId id="2147483792" r:id="rId19"/>
    <p:sldLayoutId id="2147483793" r:id="rId20"/>
    <p:sldLayoutId id="2147483794" r:id="rId21"/>
    <p:sldLayoutId id="2147483799" r:id="rId22"/>
    <p:sldLayoutId id="2147483800" r:id="rId23"/>
    <p:sldLayoutId id="2147483806" r:id="rId24"/>
    <p:sldLayoutId id="2147483795" r:id="rId25"/>
    <p:sldLayoutId id="2147483796" r:id="rId26"/>
    <p:sldLayoutId id="2147483797" r:id="rId27"/>
    <p:sldLayoutId id="2147483798" r:id="rId28"/>
    <p:sldLayoutId id="2147483783" r:id="rId29"/>
    <p:sldLayoutId id="2147483784" r:id="rId30"/>
    <p:sldLayoutId id="2147483785" r:id="rId31"/>
    <p:sldLayoutId id="2147483811" r:id="rId32"/>
    <p:sldLayoutId id="2147483812" r:id="rId33"/>
  </p:sldLayoutIdLst>
  <p:hf sldNum="0" hdr="0" dt="0"/>
  <p:txStyles>
    <p:titleStyle>
      <a:lvl1pPr algn="l" defTabSz="914400" rtl="0" eaLnBrk="1" latinLnBrk="0" hangingPunct="1">
        <a:lnSpc>
          <a:spcPct val="100000"/>
        </a:lnSpc>
        <a:spcBef>
          <a:spcPct val="0"/>
        </a:spcBef>
        <a:buNone/>
        <a:defRPr sz="2500" b="1" kern="1200">
          <a:solidFill>
            <a:schemeClr val="bg2"/>
          </a:solidFill>
          <a:latin typeface="+mj-lt"/>
          <a:ea typeface="+mj-ea"/>
          <a:cs typeface="+mj-cs"/>
        </a:defRPr>
      </a:lvl1pPr>
    </p:titleStyle>
    <p:bodyStyle>
      <a:lvl1pPr marL="216000" indent="-216000" algn="l" defTabSz="914400" rtl="0" eaLnBrk="1" latinLnBrk="0" hangingPunct="1">
        <a:lnSpc>
          <a:spcPct val="140000"/>
        </a:lnSpc>
        <a:spcBef>
          <a:spcPts val="0"/>
        </a:spcBef>
        <a:spcAft>
          <a:spcPts val="600"/>
        </a:spcAft>
        <a:buFont typeface="Arial" panose="020B0604020202020204" pitchFamily="34" charset="0"/>
        <a:buChar char="•"/>
        <a:defRPr sz="1600" b="0" kern="1200">
          <a:solidFill>
            <a:schemeClr val="tx1"/>
          </a:solidFill>
          <a:latin typeface="+mn-lt"/>
          <a:ea typeface="+mn-ea"/>
          <a:cs typeface="+mn-cs"/>
        </a:defRPr>
      </a:lvl1pPr>
      <a:lvl2pPr marL="432000" indent="-216000" algn="l" defTabSz="914400" rtl="0" eaLnBrk="1" latinLnBrk="0" hangingPunct="1">
        <a:lnSpc>
          <a:spcPct val="14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576000" indent="-216000" algn="l" defTabSz="914400" rtl="0" eaLnBrk="1" latinLnBrk="0" hangingPunct="1">
        <a:lnSpc>
          <a:spcPct val="14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3pPr>
      <a:lvl4pPr marL="792000" indent="-216000" algn="l" defTabSz="914400" rtl="0" eaLnBrk="1" latinLnBrk="0" hangingPunct="1">
        <a:lnSpc>
          <a:spcPct val="14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144000" indent="-144000" algn="l" defTabSz="914400" rtl="0" eaLnBrk="1" latinLnBrk="0" hangingPunct="1">
        <a:lnSpc>
          <a:spcPct val="14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5pPr>
      <a:lvl6pPr marL="288000" indent="-142875" algn="l" defTabSz="914400" rtl="0" eaLnBrk="1" latinLnBrk="0" hangingPunct="1">
        <a:lnSpc>
          <a:spcPct val="14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6pPr>
      <a:lvl7pPr marL="432000" indent="-144000" algn="l" defTabSz="914400" rtl="0" eaLnBrk="1" latinLnBrk="0" hangingPunct="1">
        <a:lnSpc>
          <a:spcPct val="14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7pPr>
      <a:lvl8pPr marL="576000" indent="-144000" algn="l" defTabSz="914400" rtl="0" eaLnBrk="1" latinLnBrk="0" hangingPunct="1">
        <a:lnSpc>
          <a:spcPct val="14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8pPr>
      <a:lvl9pPr marL="576000" indent="-144000" algn="l" defTabSz="914400" rtl="0" eaLnBrk="1" latinLnBrk="0" hangingPunct="1">
        <a:lnSpc>
          <a:spcPct val="14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userDrawn="1">
          <p15:clr>
            <a:srgbClr val="F26B43"/>
          </p15:clr>
        </p15:guide>
        <p15:guide id="2" pos="7378" userDrawn="1">
          <p15:clr>
            <a:srgbClr val="F26B43"/>
          </p15:clr>
        </p15:guide>
        <p15:guide id="3" orient="horz" pos="890" userDrawn="1">
          <p15:clr>
            <a:srgbClr val="F26B43"/>
          </p15:clr>
        </p15:guide>
        <p15:guide id="5" orient="horz" pos="300" userDrawn="1">
          <p15:clr>
            <a:srgbClr val="F26B43"/>
          </p15:clr>
        </p15:guide>
        <p15:guide id="6" orient="horz" pos="374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hyperlink" Target="https://docs.getpanda.ai/intro" TargetMode="External"/><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hyperlink" Target="https://docs.getpanda.ai/intro" TargetMode="External"/><Relationship Id="rId2" Type="http://schemas.openxmlformats.org/officeDocument/2006/relationships/image" Target="../media/image16.png"/><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hyperlink" Target="https://docs.getpanda.ai/intro" TargetMode="External"/><Relationship Id="rId2" Type="http://schemas.openxmlformats.org/officeDocument/2006/relationships/image" Target="../media/image19.png"/><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B9DBCA4-C265-69E4-C901-0A18F49DA465}"/>
              </a:ext>
            </a:extLst>
          </p:cNvPr>
          <p:cNvSpPr>
            <a:spLocks noGrp="1"/>
          </p:cNvSpPr>
          <p:nvPr>
            <p:ph type="pic" sz="quarter" idx="10"/>
          </p:nvPr>
        </p:nvSpPr>
        <p:spPr/>
        <p:txBody>
          <a:bodyPr/>
          <a:lstStyle/>
          <a:p>
            <a:endParaRPr lang="en-US"/>
          </a:p>
        </p:txBody>
      </p:sp>
      <p:sp>
        <p:nvSpPr>
          <p:cNvPr id="2" name="Title 1">
            <a:extLst>
              <a:ext uri="{FF2B5EF4-FFF2-40B4-BE49-F238E27FC236}">
                <a16:creationId xmlns:a16="http://schemas.microsoft.com/office/drawing/2014/main" id="{08BAAC22-07DE-D305-C0AD-41B9565939D5}"/>
              </a:ext>
            </a:extLst>
          </p:cNvPr>
          <p:cNvSpPr>
            <a:spLocks noGrp="1"/>
          </p:cNvSpPr>
          <p:nvPr>
            <p:ph type="ctrTitle"/>
          </p:nvPr>
        </p:nvSpPr>
        <p:spPr>
          <a:xfrm>
            <a:off x="479426" y="3151030"/>
            <a:ext cx="7272338" cy="1069969"/>
          </a:xfrm>
        </p:spPr>
        <p:txBody>
          <a:bodyPr anchor="b">
            <a:normAutofit/>
          </a:bodyPr>
          <a:lstStyle/>
          <a:p>
            <a:r>
              <a:rPr lang="en-US" sz="3200"/>
              <a:t>Developing Context-Aware Coding Assistants for Clinical Data Analysis</a:t>
            </a:r>
          </a:p>
        </p:txBody>
      </p:sp>
      <p:sp>
        <p:nvSpPr>
          <p:cNvPr id="3" name="Subtitle 2">
            <a:extLst>
              <a:ext uri="{FF2B5EF4-FFF2-40B4-BE49-F238E27FC236}">
                <a16:creationId xmlns:a16="http://schemas.microsoft.com/office/drawing/2014/main" id="{5FF1AF21-F5BA-1D37-9201-4762777184FC}"/>
              </a:ext>
            </a:extLst>
          </p:cNvPr>
          <p:cNvSpPr>
            <a:spLocks noGrp="1"/>
          </p:cNvSpPr>
          <p:nvPr>
            <p:ph type="subTitle" idx="1"/>
          </p:nvPr>
        </p:nvSpPr>
        <p:spPr/>
        <p:txBody>
          <a:bodyPr vert="horz" lIns="0" tIns="0" rIns="0" bIns="0" rtlCol="0">
            <a:normAutofit/>
          </a:bodyPr>
          <a:lstStyle/>
          <a:p>
            <a:pPr>
              <a:spcAft>
                <a:spcPts val="600"/>
              </a:spcAft>
            </a:pPr>
            <a:r>
              <a:rPr lang="en-US"/>
              <a:t>Steven Brooks &amp; </a:t>
            </a:r>
            <a:r>
              <a:rPr lang="en-US" err="1"/>
              <a:t>Xiecheng</a:t>
            </a:r>
            <a:r>
              <a:rPr lang="en-US"/>
              <a:t> Gu</a:t>
            </a:r>
          </a:p>
        </p:txBody>
      </p:sp>
      <p:sp>
        <p:nvSpPr>
          <p:cNvPr id="4" name="Footer Placeholder 3">
            <a:extLst>
              <a:ext uri="{FF2B5EF4-FFF2-40B4-BE49-F238E27FC236}">
                <a16:creationId xmlns:a16="http://schemas.microsoft.com/office/drawing/2014/main" id="{021600ED-2FCB-AD7B-88DF-2E6CE3368CB3}"/>
              </a:ext>
            </a:extLst>
          </p:cNvPr>
          <p:cNvSpPr>
            <a:spLocks noGrp="1"/>
          </p:cNvSpPr>
          <p:nvPr>
            <p:ph type="ftr" sz="quarter" idx="19"/>
          </p:nvPr>
        </p:nvSpPr>
        <p:spPr/>
        <p:txBody>
          <a:bodyPr anchor="b">
            <a:normAutofit/>
          </a:bodyPr>
          <a:lstStyle/>
          <a:p>
            <a:pPr>
              <a:spcAft>
                <a:spcPts val="600"/>
              </a:spcAft>
            </a:pPr>
            <a:r>
              <a:rPr lang="en-US"/>
              <a:t>2025 China Pharmaceutical Industry RUG Meeting</a:t>
            </a:r>
            <a:endParaRPr lang="de-DE"/>
          </a:p>
        </p:txBody>
      </p:sp>
      <p:sp>
        <p:nvSpPr>
          <p:cNvPr id="9" name="Text Placeholder 8">
            <a:extLst>
              <a:ext uri="{FF2B5EF4-FFF2-40B4-BE49-F238E27FC236}">
                <a16:creationId xmlns:a16="http://schemas.microsoft.com/office/drawing/2014/main" id="{AA8E6293-DEB4-1BDD-CB3C-22EC341D54D7}"/>
              </a:ext>
            </a:extLst>
          </p:cNvPr>
          <p:cNvSpPr>
            <a:spLocks noGrp="1"/>
          </p:cNvSpPr>
          <p:nvPr>
            <p:ph type="body" sz="quarter" idx="30"/>
          </p:nvPr>
        </p:nvSpPr>
        <p:spPr/>
        <p:txBody>
          <a:bodyPr/>
          <a:lstStyle/>
          <a:p>
            <a:endParaRPr lang="en-US"/>
          </a:p>
        </p:txBody>
      </p:sp>
    </p:spTree>
    <p:extLst>
      <p:ext uri="{BB962C8B-B14F-4D97-AF65-F5344CB8AC3E}">
        <p14:creationId xmlns:p14="http://schemas.microsoft.com/office/powerpoint/2010/main" val="2063896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ity with cars and people&#10;&#10;Description automatically generated">
            <a:extLst>
              <a:ext uri="{FF2B5EF4-FFF2-40B4-BE49-F238E27FC236}">
                <a16:creationId xmlns:a16="http://schemas.microsoft.com/office/drawing/2014/main" id="{452E6728-E529-2577-8827-1B56CE1D8D02}"/>
              </a:ext>
            </a:extLst>
          </p:cNvPr>
          <p:cNvPicPr>
            <a:picLocks noChangeAspect="1"/>
          </p:cNvPicPr>
          <p:nvPr/>
        </p:nvPicPr>
        <p:blipFill>
          <a:blip r:embed="rId2"/>
          <a:stretch>
            <a:fillRect/>
          </a:stretch>
        </p:blipFill>
        <p:spPr>
          <a:xfrm>
            <a:off x="5297762" y="2807"/>
            <a:ext cx="6892066" cy="6868108"/>
          </a:xfrm>
          <a:prstGeom prst="rect">
            <a:avLst/>
          </a:prstGeom>
        </p:spPr>
      </p:pic>
      <p:sp>
        <p:nvSpPr>
          <p:cNvPr id="7" name="Titel 6">
            <a:extLst>
              <a:ext uri="{FF2B5EF4-FFF2-40B4-BE49-F238E27FC236}">
                <a16:creationId xmlns:a16="http://schemas.microsoft.com/office/drawing/2014/main" id="{A347291A-578E-B31D-3A7A-649223470067}"/>
              </a:ext>
            </a:extLst>
          </p:cNvPr>
          <p:cNvSpPr>
            <a:spLocks noGrp="1"/>
          </p:cNvSpPr>
          <p:nvPr>
            <p:ph type="title"/>
          </p:nvPr>
        </p:nvSpPr>
        <p:spPr/>
        <p:txBody>
          <a:bodyPr/>
          <a:lstStyle/>
          <a:p>
            <a:r>
              <a:rPr lang="en-US" sz="3600"/>
              <a:t>Vision</a:t>
            </a:r>
            <a:endParaRPr lang="de-DE" sz="3600"/>
          </a:p>
        </p:txBody>
      </p:sp>
      <p:sp>
        <p:nvSpPr>
          <p:cNvPr id="5" name="Fußzeilenplatzhalter 4">
            <a:extLst>
              <a:ext uri="{FF2B5EF4-FFF2-40B4-BE49-F238E27FC236}">
                <a16:creationId xmlns:a16="http://schemas.microsoft.com/office/drawing/2014/main" id="{FDFCD764-C1EE-F040-187B-3FDA6987DD6B}"/>
              </a:ext>
            </a:extLst>
          </p:cNvPr>
          <p:cNvSpPr>
            <a:spLocks noGrp="1"/>
          </p:cNvSpPr>
          <p:nvPr>
            <p:ph type="ftr" sz="quarter" idx="21"/>
          </p:nvPr>
        </p:nvSpPr>
        <p:spPr/>
        <p:txBody>
          <a:bodyPr/>
          <a:lstStyle/>
          <a:p>
            <a:r>
              <a:rPr lang="en-US"/>
              <a:t>2025 China Pharmaceutical Industry RUG Meeting</a:t>
            </a:r>
          </a:p>
        </p:txBody>
      </p:sp>
      <p:sp>
        <p:nvSpPr>
          <p:cNvPr id="4" name="文本框 3">
            <a:extLst>
              <a:ext uri="{FF2B5EF4-FFF2-40B4-BE49-F238E27FC236}">
                <a16:creationId xmlns:a16="http://schemas.microsoft.com/office/drawing/2014/main" id="{E1DF1136-13A6-E31E-DD4D-8C56001D2D95}"/>
              </a:ext>
            </a:extLst>
          </p:cNvPr>
          <p:cNvSpPr txBox="1"/>
          <p:nvPr/>
        </p:nvSpPr>
        <p:spPr bwMode="gray">
          <a:xfrm>
            <a:off x="479424" y="1542533"/>
            <a:ext cx="4461562" cy="4708981"/>
          </a:xfrm>
          <a:prstGeom prst="rect">
            <a:avLst/>
          </a:prstGeom>
          <a:noFill/>
        </p:spPr>
        <p:txBody>
          <a:bodyPr wrap="square" lIns="91440" tIns="45720" rIns="91440" bIns="45720" anchor="t">
            <a:spAutoFit/>
          </a:bodyPr>
          <a:lstStyle/>
          <a:p>
            <a:r>
              <a:rPr lang="en-US" altLang="zh-CN" sz="2000" b="1" dirty="0">
                <a:latin typeface="Boehringer Forward Text"/>
              </a:rPr>
              <a:t>Needed features:</a:t>
            </a:r>
          </a:p>
          <a:p>
            <a:endParaRPr lang="en-US" altLang="zh-CN" sz="2000" b="1" dirty="0">
              <a:latin typeface="Boehringer Forward Text"/>
            </a:endParaRPr>
          </a:p>
          <a:p>
            <a:pPr marL="457200" indent="-457200">
              <a:buFont typeface="+mj-lt"/>
              <a:buAutoNum type="arabicPeriod"/>
            </a:pPr>
            <a:r>
              <a:rPr lang="en-US" altLang="zh-CN" sz="2000" b="0" i="0" dirty="0">
                <a:solidFill>
                  <a:srgbClr val="212121"/>
                </a:solidFill>
                <a:effectLst/>
                <a:latin typeface="Boehringer Forward Text"/>
                <a:ea typeface="Roboto"/>
                <a:cs typeface="Roboto"/>
              </a:rPr>
              <a:t>Data security and compliance</a:t>
            </a:r>
          </a:p>
          <a:p>
            <a:pPr marL="457200" indent="-457200">
              <a:buFont typeface="+mj-lt"/>
              <a:buAutoNum type="arabicPeriod"/>
            </a:pPr>
            <a:endParaRPr lang="en-US" altLang="zh-CN" sz="2000" b="0" i="0" dirty="0">
              <a:solidFill>
                <a:srgbClr val="212121"/>
              </a:solidFill>
              <a:effectLst/>
              <a:latin typeface="Boehringer Forward Text"/>
              <a:ea typeface="Roboto"/>
              <a:cs typeface="Roboto"/>
            </a:endParaRPr>
          </a:p>
          <a:p>
            <a:pPr marL="457200" indent="-457200">
              <a:buFont typeface="+mj-lt"/>
              <a:buAutoNum type="arabicPeriod"/>
            </a:pPr>
            <a:r>
              <a:rPr lang="en-US" altLang="zh-CN" sz="2000" b="0" i="0" dirty="0">
                <a:solidFill>
                  <a:srgbClr val="212121"/>
                </a:solidFill>
                <a:effectLst/>
                <a:latin typeface="Boehringer Forward Text"/>
                <a:ea typeface="Roboto"/>
                <a:cs typeface="Roboto"/>
              </a:rPr>
              <a:t>No-code data </a:t>
            </a:r>
            <a:r>
              <a:rPr lang="en-US" altLang="zh-CN" sz="2000" dirty="0">
                <a:solidFill>
                  <a:srgbClr val="212121"/>
                </a:solidFill>
                <a:latin typeface="Boehringer Forward Text"/>
                <a:ea typeface="Roboto"/>
                <a:cs typeface="Roboto"/>
              </a:rPr>
              <a:t>analysis</a:t>
            </a:r>
          </a:p>
          <a:p>
            <a:pPr marL="457200" indent="-457200">
              <a:buFont typeface="+mj-lt"/>
              <a:buAutoNum type="arabicPeriod"/>
            </a:pPr>
            <a:endParaRPr lang="en-US" altLang="zh-CN" sz="2000" dirty="0">
              <a:solidFill>
                <a:srgbClr val="212121"/>
              </a:solidFill>
              <a:latin typeface="Boehringer Forward Text"/>
              <a:ea typeface="Roboto"/>
              <a:cs typeface="Roboto"/>
            </a:endParaRPr>
          </a:p>
          <a:p>
            <a:pPr marL="457200" indent="-457200">
              <a:buFont typeface="+mj-lt"/>
              <a:buAutoNum type="arabicPeriod"/>
            </a:pPr>
            <a:r>
              <a:rPr lang="en-US" altLang="zh-CN" sz="2000" dirty="0">
                <a:solidFill>
                  <a:srgbClr val="212121"/>
                </a:solidFill>
                <a:latin typeface="Boehringer Forward Text"/>
                <a:ea typeface="Roboto"/>
                <a:cs typeface="Roboto"/>
              </a:rPr>
              <a:t>Generates R code</a:t>
            </a:r>
            <a:endParaRPr lang="en-US" altLang="zh-CN" sz="2000" b="0" i="0" dirty="0">
              <a:solidFill>
                <a:srgbClr val="212121"/>
              </a:solidFill>
              <a:effectLst/>
              <a:latin typeface="Boehringer Forward Text"/>
              <a:ea typeface="Roboto"/>
              <a:cs typeface="Roboto"/>
            </a:endParaRPr>
          </a:p>
          <a:p>
            <a:pPr marL="457200" indent="-457200">
              <a:buFont typeface="+mj-lt"/>
              <a:buAutoNum type="arabicPeriod"/>
            </a:pPr>
            <a:endParaRPr lang="en-US" altLang="zh-CN" sz="2000" dirty="0">
              <a:solidFill>
                <a:srgbClr val="212121"/>
              </a:solidFill>
              <a:latin typeface="Boehringer Forward Text"/>
              <a:ea typeface="Roboto"/>
              <a:cs typeface="Roboto"/>
            </a:endParaRPr>
          </a:p>
          <a:p>
            <a:pPr marL="457200" indent="-457200">
              <a:buFont typeface="+mj-lt"/>
              <a:buAutoNum type="arabicPeriod"/>
            </a:pPr>
            <a:r>
              <a:rPr lang="en-US" altLang="zh-CN" sz="2000" b="0" i="0" dirty="0">
                <a:solidFill>
                  <a:srgbClr val="212121"/>
                </a:solidFill>
                <a:effectLst/>
                <a:latin typeface="Boehringer Forward Text"/>
                <a:ea typeface="Roboto"/>
                <a:cs typeface="Roboto"/>
              </a:rPr>
              <a:t>Understand </a:t>
            </a:r>
            <a:r>
              <a:rPr lang="en-US" altLang="zh-CN" sz="2000" dirty="0">
                <a:solidFill>
                  <a:srgbClr val="212121"/>
                </a:solidFill>
                <a:latin typeface="Boehringer Forward Text"/>
                <a:ea typeface="Roboto"/>
                <a:cs typeface="Roboto"/>
              </a:rPr>
              <a:t>data standards</a:t>
            </a:r>
          </a:p>
          <a:p>
            <a:pPr marL="457200" indent="-457200">
              <a:buFont typeface="+mj-lt"/>
              <a:buAutoNum type="arabicPeriod"/>
            </a:pPr>
            <a:endParaRPr lang="en-US" altLang="zh-CN" sz="2000" b="0" i="0" dirty="0">
              <a:solidFill>
                <a:srgbClr val="212121"/>
              </a:solidFill>
              <a:effectLst/>
              <a:latin typeface="Boehringer Forward Text"/>
              <a:ea typeface="Roboto"/>
              <a:cs typeface="Roboto"/>
            </a:endParaRPr>
          </a:p>
          <a:p>
            <a:pPr marL="457200" indent="-457200">
              <a:buFont typeface="+mj-lt"/>
              <a:buAutoNum type="arabicPeriod"/>
            </a:pPr>
            <a:r>
              <a:rPr lang="en-US" altLang="zh-CN" sz="2000" dirty="0">
                <a:solidFill>
                  <a:srgbClr val="212121"/>
                </a:solidFill>
                <a:latin typeface="Boehringer Forward Text"/>
                <a:ea typeface="Roboto"/>
                <a:cs typeface="Roboto"/>
              </a:rPr>
              <a:t>Utilize</a:t>
            </a:r>
            <a:r>
              <a:rPr lang="en-US" altLang="zh-CN" sz="2000" b="0" i="0" dirty="0">
                <a:solidFill>
                  <a:srgbClr val="212121"/>
                </a:solidFill>
                <a:effectLst/>
                <a:latin typeface="Boehringer Forward Text"/>
                <a:ea typeface="Roboto"/>
                <a:cs typeface="Roboto"/>
              </a:rPr>
              <a:t> </a:t>
            </a:r>
            <a:r>
              <a:rPr lang="en-US" altLang="zh-CN" sz="2000" dirty="0">
                <a:solidFill>
                  <a:srgbClr val="212121"/>
                </a:solidFill>
                <a:latin typeface="Boehringer Forward Text"/>
                <a:ea typeface="Roboto"/>
                <a:cs typeface="Roboto"/>
              </a:rPr>
              <a:t>documentation</a:t>
            </a:r>
          </a:p>
          <a:p>
            <a:pPr marL="457200" indent="-457200">
              <a:buFont typeface="+mj-lt"/>
              <a:buAutoNum type="arabicPeriod"/>
            </a:pPr>
            <a:endParaRPr lang="en-US" altLang="zh-CN" sz="2000" b="0" i="0" dirty="0">
              <a:solidFill>
                <a:srgbClr val="212121"/>
              </a:solidFill>
              <a:effectLst/>
              <a:latin typeface="Boehringer Forward Text"/>
              <a:ea typeface="Roboto"/>
              <a:cs typeface="Roboto"/>
            </a:endParaRPr>
          </a:p>
          <a:p>
            <a:pPr marL="457200" indent="-457200">
              <a:buFont typeface="+mj-lt"/>
              <a:buAutoNum type="arabicPeriod"/>
            </a:pPr>
            <a:r>
              <a:rPr lang="en-US" altLang="zh-CN" sz="2000" dirty="0">
                <a:solidFill>
                  <a:srgbClr val="212121"/>
                </a:solidFill>
                <a:latin typeface="Boehringer Forward Text"/>
                <a:ea typeface="Roboto"/>
                <a:cs typeface="Roboto"/>
              </a:rPr>
              <a:t>Simple and easy interface</a:t>
            </a:r>
          </a:p>
          <a:p>
            <a:endParaRPr lang="en-US" altLang="zh-CN" sz="2000" dirty="0">
              <a:latin typeface="Boehringer Forward Text"/>
            </a:endParaRPr>
          </a:p>
          <a:p>
            <a:endParaRPr lang="en-US" altLang="zh-CN" sz="2000" b="1" dirty="0">
              <a:solidFill>
                <a:srgbClr val="000000"/>
              </a:solidFill>
              <a:latin typeface="Boehringer Forward Text"/>
              <a:ea typeface="Roboto"/>
              <a:cs typeface="Roboto"/>
            </a:endParaRPr>
          </a:p>
        </p:txBody>
      </p:sp>
    </p:spTree>
    <p:extLst>
      <p:ext uri="{BB962C8B-B14F-4D97-AF65-F5344CB8AC3E}">
        <p14:creationId xmlns:p14="http://schemas.microsoft.com/office/powerpoint/2010/main" val="1753551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7F9B6-4EF8-A176-E7C7-DE31F2EDA328}"/>
              </a:ext>
            </a:extLst>
          </p:cNvPr>
          <p:cNvSpPr>
            <a:spLocks noGrp="1"/>
          </p:cNvSpPr>
          <p:nvPr>
            <p:ph type="title"/>
          </p:nvPr>
        </p:nvSpPr>
        <p:spPr/>
        <p:txBody>
          <a:bodyPr/>
          <a:lstStyle/>
          <a:p>
            <a:r>
              <a:rPr lang="en-US"/>
              <a:t>Solution #1: </a:t>
            </a:r>
            <a:r>
              <a:rPr lang="en-US" err="1"/>
              <a:t>PandasAI</a:t>
            </a:r>
            <a:r>
              <a:rPr lang="en-US"/>
              <a:t> Agent</a:t>
            </a:r>
          </a:p>
        </p:txBody>
      </p:sp>
      <p:pic>
        <p:nvPicPr>
          <p:cNvPr id="8" name="Content Placeholder 7">
            <a:extLst>
              <a:ext uri="{FF2B5EF4-FFF2-40B4-BE49-F238E27FC236}">
                <a16:creationId xmlns:a16="http://schemas.microsoft.com/office/drawing/2014/main" id="{A4998D8A-B608-2FE6-E900-A0B12994351A}"/>
              </a:ext>
            </a:extLst>
          </p:cNvPr>
          <p:cNvPicPr>
            <a:picLocks noGrp="1" noChangeAspect="1"/>
          </p:cNvPicPr>
          <p:nvPr>
            <p:ph idx="1"/>
          </p:nvPr>
        </p:nvPicPr>
        <p:blipFill>
          <a:blip r:embed="rId2"/>
          <a:stretch>
            <a:fillRect/>
          </a:stretch>
        </p:blipFill>
        <p:spPr>
          <a:xfrm>
            <a:off x="479427" y="1733802"/>
            <a:ext cx="5472113" cy="3750148"/>
          </a:xfrm>
        </p:spPr>
      </p:pic>
      <p:sp>
        <p:nvSpPr>
          <p:cNvPr id="4" name="Content Placeholder 3">
            <a:extLst>
              <a:ext uri="{FF2B5EF4-FFF2-40B4-BE49-F238E27FC236}">
                <a16:creationId xmlns:a16="http://schemas.microsoft.com/office/drawing/2014/main" id="{D253A6C8-1633-29D4-54F7-8D6FC236756F}"/>
              </a:ext>
            </a:extLst>
          </p:cNvPr>
          <p:cNvSpPr>
            <a:spLocks noGrp="1"/>
          </p:cNvSpPr>
          <p:nvPr>
            <p:ph idx="16"/>
          </p:nvPr>
        </p:nvSpPr>
        <p:spPr>
          <a:xfrm>
            <a:off x="6240459" y="1446742"/>
            <a:ext cx="5472114" cy="4392000"/>
          </a:xfrm>
        </p:spPr>
        <p:txBody>
          <a:bodyPr/>
          <a:lstStyle/>
          <a:p>
            <a:pPr marL="0" indent="0">
              <a:buNone/>
            </a:pPr>
            <a:r>
              <a:rPr lang="en-US" b="1" u="sng" dirty="0"/>
              <a:t>Features:</a:t>
            </a:r>
            <a:endParaRPr lang="en-US" b="1" u="sng" dirty="0">
              <a:hlinkClick r:id="rId3"/>
            </a:endParaRPr>
          </a:p>
          <a:p>
            <a:pPr lvl="1"/>
            <a:r>
              <a:rPr lang="en-US" dirty="0" err="1">
                <a:hlinkClick r:id="rId3"/>
              </a:rPr>
              <a:t>PandasAI</a:t>
            </a:r>
            <a:r>
              <a:rPr lang="en-US" dirty="0"/>
              <a:t> is an open-source project that provides </a:t>
            </a:r>
            <a:r>
              <a:rPr lang="en-US" b="1" dirty="0"/>
              <a:t>no-code data analysis through LLMs using python</a:t>
            </a:r>
            <a:r>
              <a:rPr lang="en-US" dirty="0"/>
              <a:t>.</a:t>
            </a:r>
          </a:p>
          <a:p>
            <a:pPr lvl="1"/>
            <a:r>
              <a:rPr lang="en-US" dirty="0"/>
              <a:t>Knowledge of internal data standards.</a:t>
            </a:r>
          </a:p>
          <a:p>
            <a:pPr lvl="1"/>
            <a:r>
              <a:rPr lang="en-US" dirty="0"/>
              <a:t>Added an “</a:t>
            </a:r>
            <a:r>
              <a:rPr lang="en-US" b="1" dirty="0"/>
              <a:t>R translator</a:t>
            </a:r>
            <a:r>
              <a:rPr lang="en-US" dirty="0"/>
              <a:t>”</a:t>
            </a:r>
          </a:p>
          <a:p>
            <a:pPr lvl="1"/>
            <a:r>
              <a:rPr lang="en-US" dirty="0"/>
              <a:t>All internal – nothing leaves the company intranet.</a:t>
            </a:r>
          </a:p>
          <a:p>
            <a:pPr marL="0" indent="0">
              <a:buNone/>
            </a:pPr>
            <a:r>
              <a:rPr lang="en-US" b="1" u="sng" dirty="0"/>
              <a:t>Limitations:</a:t>
            </a:r>
          </a:p>
          <a:p>
            <a:pPr lvl="1"/>
            <a:r>
              <a:rPr lang="en-US" dirty="0"/>
              <a:t>Code is executed in python</a:t>
            </a:r>
          </a:p>
          <a:p>
            <a:pPr lvl="1"/>
            <a:r>
              <a:rPr lang="en-US" dirty="0"/>
              <a:t>No access to documentation</a:t>
            </a:r>
          </a:p>
          <a:p>
            <a:pPr lvl="1"/>
            <a:r>
              <a:rPr lang="en-US" dirty="0"/>
              <a:t>Fragile to user input and LLM performance</a:t>
            </a:r>
          </a:p>
          <a:p>
            <a:pPr lvl="1"/>
            <a:r>
              <a:rPr lang="en-US" dirty="0"/>
              <a:t>Maintain separate app for each trial</a:t>
            </a:r>
          </a:p>
        </p:txBody>
      </p:sp>
      <p:sp>
        <p:nvSpPr>
          <p:cNvPr id="6" name="Footer Placeholder 5">
            <a:extLst>
              <a:ext uri="{FF2B5EF4-FFF2-40B4-BE49-F238E27FC236}">
                <a16:creationId xmlns:a16="http://schemas.microsoft.com/office/drawing/2014/main" id="{B1C27240-FC1B-88A7-1B43-19F9266B59A8}"/>
              </a:ext>
            </a:extLst>
          </p:cNvPr>
          <p:cNvSpPr>
            <a:spLocks noGrp="1"/>
          </p:cNvSpPr>
          <p:nvPr>
            <p:ph type="ftr" sz="quarter" idx="21"/>
          </p:nvPr>
        </p:nvSpPr>
        <p:spPr/>
        <p:txBody>
          <a:bodyPr/>
          <a:lstStyle/>
          <a:p>
            <a:r>
              <a:rPr lang="en-US"/>
              <a:t>2025 China Pharmaceutical Industry RUG Meeting</a:t>
            </a:r>
          </a:p>
        </p:txBody>
      </p:sp>
    </p:spTree>
    <p:extLst>
      <p:ext uri="{BB962C8B-B14F-4D97-AF65-F5344CB8AC3E}">
        <p14:creationId xmlns:p14="http://schemas.microsoft.com/office/powerpoint/2010/main" val="2130508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7A6B8-8D4F-8E3F-2351-EB3D90ED788E}"/>
              </a:ext>
            </a:extLst>
          </p:cNvPr>
          <p:cNvSpPr>
            <a:spLocks noGrp="1"/>
          </p:cNvSpPr>
          <p:nvPr>
            <p:ph type="title"/>
          </p:nvPr>
        </p:nvSpPr>
        <p:spPr/>
        <p:txBody>
          <a:bodyPr/>
          <a:lstStyle/>
          <a:p>
            <a:r>
              <a:rPr lang="en-US"/>
              <a:t>Solution #2: {</a:t>
            </a:r>
            <a:r>
              <a:rPr lang="en-US" err="1"/>
              <a:t>gptstudio</a:t>
            </a:r>
            <a:r>
              <a:rPr lang="en-US"/>
              <a:t>} RStudio Chatbot</a:t>
            </a:r>
          </a:p>
        </p:txBody>
      </p:sp>
      <p:pic>
        <p:nvPicPr>
          <p:cNvPr id="10" name="Content Placeholder 9">
            <a:extLst>
              <a:ext uri="{FF2B5EF4-FFF2-40B4-BE49-F238E27FC236}">
                <a16:creationId xmlns:a16="http://schemas.microsoft.com/office/drawing/2014/main" id="{02B7AD23-3B5E-BE26-B142-3D10A4C1EE10}"/>
              </a:ext>
            </a:extLst>
          </p:cNvPr>
          <p:cNvPicPr>
            <a:picLocks noGrp="1" noChangeAspect="1"/>
          </p:cNvPicPr>
          <p:nvPr>
            <p:ph idx="1"/>
          </p:nvPr>
        </p:nvPicPr>
        <p:blipFill>
          <a:blip r:embed="rId2"/>
          <a:stretch>
            <a:fillRect/>
          </a:stretch>
        </p:blipFill>
        <p:spPr>
          <a:xfrm>
            <a:off x="681037" y="1462523"/>
            <a:ext cx="4651376" cy="1914004"/>
          </a:xfrm>
        </p:spPr>
      </p:pic>
      <p:sp>
        <p:nvSpPr>
          <p:cNvPr id="4" name="Content Placeholder 3">
            <a:extLst>
              <a:ext uri="{FF2B5EF4-FFF2-40B4-BE49-F238E27FC236}">
                <a16:creationId xmlns:a16="http://schemas.microsoft.com/office/drawing/2014/main" id="{BD971A68-8291-941D-AB53-C1A89BA62A87}"/>
              </a:ext>
            </a:extLst>
          </p:cNvPr>
          <p:cNvSpPr>
            <a:spLocks noGrp="1"/>
          </p:cNvSpPr>
          <p:nvPr>
            <p:ph idx="16"/>
          </p:nvPr>
        </p:nvSpPr>
        <p:spPr>
          <a:xfrm>
            <a:off x="6419849" y="877439"/>
            <a:ext cx="5472114" cy="4392000"/>
          </a:xfrm>
        </p:spPr>
        <p:txBody>
          <a:bodyPr/>
          <a:lstStyle/>
          <a:p>
            <a:pPr marL="0" indent="0">
              <a:buNone/>
            </a:pPr>
            <a:r>
              <a:rPr lang="en-US" b="1" u="sng" dirty="0"/>
              <a:t>Features:</a:t>
            </a:r>
            <a:endParaRPr lang="en-US" b="1" u="sng" dirty="0">
              <a:hlinkClick r:id="rId3"/>
            </a:endParaRPr>
          </a:p>
          <a:p>
            <a:pPr lvl="1"/>
            <a:r>
              <a:rPr lang="en-US" dirty="0"/>
              <a:t>Access to R package documentation with “pkg::</a:t>
            </a:r>
            <a:r>
              <a:rPr lang="en-US" dirty="0" err="1"/>
              <a:t>func</a:t>
            </a:r>
            <a:r>
              <a:rPr lang="en-US" dirty="0"/>
              <a:t>”</a:t>
            </a:r>
          </a:p>
          <a:p>
            <a:pPr lvl="1"/>
            <a:r>
              <a:rPr lang="en-US" dirty="0"/>
              <a:t>Customizable for different users</a:t>
            </a:r>
          </a:p>
          <a:p>
            <a:pPr lvl="1"/>
            <a:r>
              <a:rPr lang="en-US" b="1" dirty="0"/>
              <a:t>Integrated into development environment</a:t>
            </a:r>
          </a:p>
          <a:p>
            <a:pPr lvl="1"/>
            <a:r>
              <a:rPr lang="en-US" dirty="0"/>
              <a:t>Easy to maintain and deploy</a:t>
            </a:r>
          </a:p>
          <a:p>
            <a:pPr marL="0" indent="0">
              <a:buNone/>
            </a:pPr>
            <a:r>
              <a:rPr lang="en-US" b="1" u="sng" dirty="0"/>
              <a:t>Limitations:</a:t>
            </a:r>
          </a:p>
          <a:p>
            <a:pPr lvl="1"/>
            <a:r>
              <a:rPr lang="en-US" dirty="0"/>
              <a:t>No code execution -&gt; more bugs</a:t>
            </a:r>
          </a:p>
          <a:p>
            <a:pPr lvl="1"/>
            <a:r>
              <a:rPr lang="en-US" dirty="0"/>
              <a:t>No access to R environment/data</a:t>
            </a:r>
          </a:p>
        </p:txBody>
      </p:sp>
      <p:sp>
        <p:nvSpPr>
          <p:cNvPr id="6" name="Footer Placeholder 5">
            <a:extLst>
              <a:ext uri="{FF2B5EF4-FFF2-40B4-BE49-F238E27FC236}">
                <a16:creationId xmlns:a16="http://schemas.microsoft.com/office/drawing/2014/main" id="{992D0397-B9A1-D0B3-F2E2-CF3F4D9D49A7}"/>
              </a:ext>
            </a:extLst>
          </p:cNvPr>
          <p:cNvSpPr>
            <a:spLocks noGrp="1"/>
          </p:cNvSpPr>
          <p:nvPr>
            <p:ph type="ftr" sz="quarter" idx="21"/>
          </p:nvPr>
        </p:nvSpPr>
        <p:spPr/>
        <p:txBody>
          <a:bodyPr/>
          <a:lstStyle/>
          <a:p>
            <a:r>
              <a:rPr lang="en-US"/>
              <a:t>2025 China Pharmaceutical Industry RUG Meeting</a:t>
            </a:r>
          </a:p>
        </p:txBody>
      </p:sp>
      <p:sp>
        <p:nvSpPr>
          <p:cNvPr id="12" name="Arrow: Down 11">
            <a:extLst>
              <a:ext uri="{FF2B5EF4-FFF2-40B4-BE49-F238E27FC236}">
                <a16:creationId xmlns:a16="http://schemas.microsoft.com/office/drawing/2014/main" id="{DE70B98D-430B-9CF1-FB0B-4A25B9D439E9}"/>
              </a:ext>
            </a:extLst>
          </p:cNvPr>
          <p:cNvSpPr/>
          <p:nvPr/>
        </p:nvSpPr>
        <p:spPr bwMode="gray">
          <a:xfrm rot="1904461">
            <a:off x="2115161" y="3519270"/>
            <a:ext cx="196282" cy="604040"/>
          </a:xfrm>
          <a:prstGeom prst="downArrow">
            <a:avLst/>
          </a:prstGeom>
          <a:solidFill>
            <a:schemeClr val="tx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endParaRPr lang="en-US" sz="1600">
              <a:solidFill>
                <a:schemeClr val="tx1"/>
              </a:solidFill>
            </a:endParaRPr>
          </a:p>
        </p:txBody>
      </p:sp>
      <p:pic>
        <p:nvPicPr>
          <p:cNvPr id="14" name="Picture 13">
            <a:extLst>
              <a:ext uri="{FF2B5EF4-FFF2-40B4-BE49-F238E27FC236}">
                <a16:creationId xmlns:a16="http://schemas.microsoft.com/office/drawing/2014/main" id="{5291F3BD-E3A0-958A-4024-906B49B40460}"/>
              </a:ext>
            </a:extLst>
          </p:cNvPr>
          <p:cNvPicPr>
            <a:picLocks noChangeAspect="1"/>
          </p:cNvPicPr>
          <p:nvPr/>
        </p:nvPicPr>
        <p:blipFill>
          <a:blip r:embed="rId4"/>
          <a:stretch>
            <a:fillRect/>
          </a:stretch>
        </p:blipFill>
        <p:spPr>
          <a:xfrm>
            <a:off x="182304" y="4290982"/>
            <a:ext cx="2493164" cy="1169672"/>
          </a:xfrm>
          <a:prstGeom prst="rect">
            <a:avLst/>
          </a:prstGeom>
        </p:spPr>
      </p:pic>
      <p:sp>
        <p:nvSpPr>
          <p:cNvPr id="15" name="TextBox 14">
            <a:extLst>
              <a:ext uri="{FF2B5EF4-FFF2-40B4-BE49-F238E27FC236}">
                <a16:creationId xmlns:a16="http://schemas.microsoft.com/office/drawing/2014/main" id="{92149D89-58B6-9AE8-02B5-9CA9457F5B2C}"/>
              </a:ext>
            </a:extLst>
          </p:cNvPr>
          <p:cNvSpPr txBox="1"/>
          <p:nvPr/>
        </p:nvSpPr>
        <p:spPr bwMode="gray">
          <a:xfrm>
            <a:off x="225679" y="3683064"/>
            <a:ext cx="2272243" cy="315920"/>
          </a:xfrm>
          <a:prstGeom prst="rect">
            <a:avLst/>
          </a:prstGeom>
          <a:noFill/>
        </p:spPr>
        <p:txBody>
          <a:bodyPr wrap="square" lIns="0" tIns="0" rIns="0" bIns="0" rtlCol="0">
            <a:spAutoFit/>
          </a:bodyPr>
          <a:lstStyle/>
          <a:p>
            <a:pPr algn="l">
              <a:lnSpc>
                <a:spcPct val="140000"/>
              </a:lnSpc>
            </a:pPr>
            <a:r>
              <a:rPr lang="en-US" sz="1600">
                <a:solidFill>
                  <a:schemeClr val="accent2"/>
                </a:solidFill>
              </a:rPr>
              <a:t>Boehringer fork</a:t>
            </a:r>
          </a:p>
        </p:txBody>
      </p:sp>
      <p:pic>
        <p:nvPicPr>
          <p:cNvPr id="18" name="Picture 17">
            <a:extLst>
              <a:ext uri="{FF2B5EF4-FFF2-40B4-BE49-F238E27FC236}">
                <a16:creationId xmlns:a16="http://schemas.microsoft.com/office/drawing/2014/main" id="{C2CB21CA-4CF7-A0E7-A9FF-7F4396D347F1}"/>
              </a:ext>
            </a:extLst>
          </p:cNvPr>
          <p:cNvPicPr>
            <a:picLocks noChangeAspect="1"/>
          </p:cNvPicPr>
          <p:nvPr/>
        </p:nvPicPr>
        <p:blipFill>
          <a:blip r:embed="rId5"/>
          <a:stretch>
            <a:fillRect/>
          </a:stretch>
        </p:blipFill>
        <p:spPr>
          <a:xfrm>
            <a:off x="3159080" y="4602409"/>
            <a:ext cx="4346665" cy="2169913"/>
          </a:xfrm>
          <a:prstGeom prst="rect">
            <a:avLst/>
          </a:prstGeom>
        </p:spPr>
      </p:pic>
      <p:sp>
        <p:nvSpPr>
          <p:cNvPr id="19" name="Arrow: Bent-Up 18">
            <a:extLst>
              <a:ext uri="{FF2B5EF4-FFF2-40B4-BE49-F238E27FC236}">
                <a16:creationId xmlns:a16="http://schemas.microsoft.com/office/drawing/2014/main" id="{641AD089-7F9F-8185-5364-01F3D5FFC85A}"/>
              </a:ext>
            </a:extLst>
          </p:cNvPr>
          <p:cNvSpPr/>
          <p:nvPr/>
        </p:nvSpPr>
        <p:spPr bwMode="gray">
          <a:xfrm rot="5400000">
            <a:off x="2244177" y="5875614"/>
            <a:ext cx="862581" cy="355090"/>
          </a:xfrm>
          <a:prstGeom prst="bentUpArrow">
            <a:avLst/>
          </a:prstGeom>
          <a:solidFill>
            <a:schemeClr val="tx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endParaRPr lang="en-US" sz="1600">
              <a:solidFill>
                <a:schemeClr val="tx1"/>
              </a:solidFill>
            </a:endParaRPr>
          </a:p>
        </p:txBody>
      </p:sp>
    </p:spTree>
    <p:extLst>
      <p:ext uri="{BB962C8B-B14F-4D97-AF65-F5344CB8AC3E}">
        <p14:creationId xmlns:p14="http://schemas.microsoft.com/office/powerpoint/2010/main" val="1722667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877E9-8D83-E262-3BE6-2462742CA5FF}"/>
              </a:ext>
            </a:extLst>
          </p:cNvPr>
          <p:cNvSpPr>
            <a:spLocks noGrp="1"/>
          </p:cNvSpPr>
          <p:nvPr>
            <p:ph type="title"/>
          </p:nvPr>
        </p:nvSpPr>
        <p:spPr/>
        <p:txBody>
          <a:bodyPr/>
          <a:lstStyle/>
          <a:p>
            <a:r>
              <a:rPr lang="en-US"/>
              <a:t>Solution #3: {btw} RStudio Agent</a:t>
            </a:r>
          </a:p>
        </p:txBody>
      </p:sp>
      <p:pic>
        <p:nvPicPr>
          <p:cNvPr id="8" name="Content Placeholder 7">
            <a:extLst>
              <a:ext uri="{FF2B5EF4-FFF2-40B4-BE49-F238E27FC236}">
                <a16:creationId xmlns:a16="http://schemas.microsoft.com/office/drawing/2014/main" id="{FF2FF819-F31F-1FB0-EF43-1B5AF5FBC81E}"/>
              </a:ext>
            </a:extLst>
          </p:cNvPr>
          <p:cNvPicPr>
            <a:picLocks noGrp="1" noChangeAspect="1"/>
          </p:cNvPicPr>
          <p:nvPr>
            <p:ph idx="1"/>
          </p:nvPr>
        </p:nvPicPr>
        <p:blipFill>
          <a:blip r:embed="rId2"/>
          <a:stretch>
            <a:fillRect/>
          </a:stretch>
        </p:blipFill>
        <p:spPr>
          <a:xfrm>
            <a:off x="479424" y="1197000"/>
            <a:ext cx="4003675" cy="2024885"/>
          </a:xfrm>
        </p:spPr>
      </p:pic>
      <p:sp>
        <p:nvSpPr>
          <p:cNvPr id="4" name="Content Placeholder 3">
            <a:extLst>
              <a:ext uri="{FF2B5EF4-FFF2-40B4-BE49-F238E27FC236}">
                <a16:creationId xmlns:a16="http://schemas.microsoft.com/office/drawing/2014/main" id="{390A8CCD-24B8-8E9A-1F3B-097337596E91}"/>
              </a:ext>
            </a:extLst>
          </p:cNvPr>
          <p:cNvSpPr>
            <a:spLocks noGrp="1"/>
          </p:cNvSpPr>
          <p:nvPr>
            <p:ph idx="16"/>
          </p:nvPr>
        </p:nvSpPr>
        <p:spPr/>
        <p:txBody>
          <a:bodyPr/>
          <a:lstStyle/>
          <a:p>
            <a:pPr marL="0" indent="0">
              <a:buNone/>
            </a:pPr>
            <a:r>
              <a:rPr lang="en-US" b="1" u="sng"/>
              <a:t>Features:</a:t>
            </a:r>
            <a:endParaRPr lang="en-US" b="1" u="sng">
              <a:hlinkClick r:id="rId3"/>
            </a:endParaRPr>
          </a:p>
          <a:p>
            <a:pPr lvl="1"/>
            <a:r>
              <a:rPr lang="en-US"/>
              <a:t>Access to R environment/</a:t>
            </a:r>
            <a:r>
              <a:rPr lang="en-US" err="1"/>
              <a:t>data.frames</a:t>
            </a:r>
            <a:endParaRPr lang="en-US"/>
          </a:p>
          <a:p>
            <a:pPr lvl="1"/>
            <a:r>
              <a:rPr lang="en-US"/>
              <a:t>Access to package documentation</a:t>
            </a:r>
          </a:p>
          <a:p>
            <a:pPr lvl="1"/>
            <a:r>
              <a:rPr lang="en-US"/>
              <a:t>Can execute R code</a:t>
            </a:r>
          </a:p>
          <a:p>
            <a:pPr marL="0" indent="0">
              <a:buNone/>
            </a:pPr>
            <a:r>
              <a:rPr lang="en-US" b="1" u="sng"/>
              <a:t>Limitations:</a:t>
            </a:r>
          </a:p>
          <a:p>
            <a:pPr lvl="1"/>
            <a:r>
              <a:rPr lang="en-US"/>
              <a:t>Inconvenient workflow for users</a:t>
            </a:r>
          </a:p>
          <a:p>
            <a:pPr lvl="1"/>
            <a:r>
              <a:rPr lang="en-US"/>
              <a:t>{btw} still very experimental (4 months old)</a:t>
            </a:r>
          </a:p>
          <a:p>
            <a:pPr lvl="1"/>
            <a:r>
              <a:rPr lang="en-US"/>
              <a:t>Requires more development to make user-friendly</a:t>
            </a:r>
          </a:p>
          <a:p>
            <a:pPr marL="0" indent="0">
              <a:buNone/>
            </a:pPr>
            <a:endParaRPr lang="en-US"/>
          </a:p>
        </p:txBody>
      </p:sp>
      <p:sp>
        <p:nvSpPr>
          <p:cNvPr id="5" name="Text Placeholder 4">
            <a:extLst>
              <a:ext uri="{FF2B5EF4-FFF2-40B4-BE49-F238E27FC236}">
                <a16:creationId xmlns:a16="http://schemas.microsoft.com/office/drawing/2014/main" id="{1CB66D63-AF89-B6E0-61ED-910FF281CA3C}"/>
              </a:ext>
            </a:extLst>
          </p:cNvPr>
          <p:cNvSpPr>
            <a:spLocks noGrp="1"/>
          </p:cNvSpPr>
          <p:nvPr>
            <p:ph type="body" sz="quarter" idx="13"/>
          </p:nvPr>
        </p:nvSpPr>
        <p:spPr/>
        <p:txBody>
          <a:bodyPr/>
          <a:lstStyle/>
          <a:p>
            <a:endParaRPr lang="en-US"/>
          </a:p>
        </p:txBody>
      </p:sp>
      <p:sp>
        <p:nvSpPr>
          <p:cNvPr id="6" name="Footer Placeholder 5">
            <a:extLst>
              <a:ext uri="{FF2B5EF4-FFF2-40B4-BE49-F238E27FC236}">
                <a16:creationId xmlns:a16="http://schemas.microsoft.com/office/drawing/2014/main" id="{33CF51CD-7E7F-2373-B8E3-F9735B868415}"/>
              </a:ext>
            </a:extLst>
          </p:cNvPr>
          <p:cNvSpPr>
            <a:spLocks noGrp="1"/>
          </p:cNvSpPr>
          <p:nvPr>
            <p:ph type="ftr" sz="quarter" idx="21"/>
          </p:nvPr>
        </p:nvSpPr>
        <p:spPr/>
        <p:txBody>
          <a:bodyPr/>
          <a:lstStyle/>
          <a:p>
            <a:r>
              <a:rPr lang="en-US"/>
              <a:t>2025 China Pharmaceutical Industry RUG Meeting</a:t>
            </a:r>
          </a:p>
        </p:txBody>
      </p:sp>
      <p:pic>
        <p:nvPicPr>
          <p:cNvPr id="10" name="Picture 9">
            <a:extLst>
              <a:ext uri="{FF2B5EF4-FFF2-40B4-BE49-F238E27FC236}">
                <a16:creationId xmlns:a16="http://schemas.microsoft.com/office/drawing/2014/main" id="{3FFC0522-5F76-37B9-02C2-21B3BEC931FD}"/>
              </a:ext>
            </a:extLst>
          </p:cNvPr>
          <p:cNvPicPr>
            <a:picLocks noChangeAspect="1"/>
          </p:cNvPicPr>
          <p:nvPr/>
        </p:nvPicPr>
        <p:blipFill>
          <a:blip r:embed="rId4"/>
          <a:stretch>
            <a:fillRect/>
          </a:stretch>
        </p:blipFill>
        <p:spPr>
          <a:xfrm>
            <a:off x="2007422" y="3429000"/>
            <a:ext cx="3140311" cy="2993216"/>
          </a:xfrm>
          <a:prstGeom prst="rect">
            <a:avLst/>
          </a:prstGeom>
        </p:spPr>
      </p:pic>
      <p:sp>
        <p:nvSpPr>
          <p:cNvPr id="11" name="Arrow: Bent-Up 10">
            <a:extLst>
              <a:ext uri="{FF2B5EF4-FFF2-40B4-BE49-F238E27FC236}">
                <a16:creationId xmlns:a16="http://schemas.microsoft.com/office/drawing/2014/main" id="{26B11CD7-2A83-A66D-B718-797E28FC0125}"/>
              </a:ext>
            </a:extLst>
          </p:cNvPr>
          <p:cNvSpPr/>
          <p:nvPr/>
        </p:nvSpPr>
        <p:spPr bwMode="gray">
          <a:xfrm rot="5400000">
            <a:off x="820207" y="3986743"/>
            <a:ext cx="1352552" cy="436033"/>
          </a:xfrm>
          <a:prstGeom prst="bentUpArrow">
            <a:avLst/>
          </a:prstGeom>
          <a:solidFill>
            <a:schemeClr val="tx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40000"/>
              </a:lnSpc>
            </a:pPr>
            <a:endParaRPr lang="en-US" sz="1600">
              <a:solidFill>
                <a:schemeClr val="tx1"/>
              </a:solidFill>
            </a:endParaRPr>
          </a:p>
        </p:txBody>
      </p:sp>
    </p:spTree>
    <p:extLst>
      <p:ext uri="{BB962C8B-B14F-4D97-AF65-F5344CB8AC3E}">
        <p14:creationId xmlns:p14="http://schemas.microsoft.com/office/powerpoint/2010/main" val="243174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353AD-6989-E3F4-B5A0-E473FD44B641}"/>
              </a:ext>
            </a:extLst>
          </p:cNvPr>
          <p:cNvSpPr>
            <a:spLocks noGrp="1"/>
          </p:cNvSpPr>
          <p:nvPr>
            <p:ph type="title"/>
          </p:nvPr>
        </p:nvSpPr>
        <p:spPr/>
        <p:txBody>
          <a:bodyPr/>
          <a:lstStyle/>
          <a:p>
            <a:r>
              <a:rPr lang="en-US"/>
              <a:t>Summary of Solutions</a:t>
            </a:r>
          </a:p>
        </p:txBody>
      </p:sp>
      <p:graphicFrame>
        <p:nvGraphicFramePr>
          <p:cNvPr id="7" name="Content Placeholder 6">
            <a:extLst>
              <a:ext uri="{FF2B5EF4-FFF2-40B4-BE49-F238E27FC236}">
                <a16:creationId xmlns:a16="http://schemas.microsoft.com/office/drawing/2014/main" id="{F8BCC636-6FA3-2FDD-056D-128ED17481F2}"/>
              </a:ext>
            </a:extLst>
          </p:cNvPr>
          <p:cNvGraphicFramePr>
            <a:graphicFrameLocks noGrp="1"/>
          </p:cNvGraphicFramePr>
          <p:nvPr>
            <p:ph idx="1"/>
            <p:extLst>
              <p:ext uri="{D42A27DB-BD31-4B8C-83A1-F6EECF244321}">
                <p14:modId xmlns:p14="http://schemas.microsoft.com/office/powerpoint/2010/main" val="577150823"/>
              </p:ext>
            </p:extLst>
          </p:nvPr>
        </p:nvGraphicFramePr>
        <p:xfrm>
          <a:off x="1892300" y="1388047"/>
          <a:ext cx="8085667" cy="3971390"/>
        </p:xfrm>
        <a:graphic>
          <a:graphicData uri="http://schemas.openxmlformats.org/drawingml/2006/table">
            <a:tbl>
              <a:tblPr firstRow="1" bandRow="1">
                <a:tableStyleId>{69CF1AB2-1976-4502-BF36-3FF5EA218861}</a:tableStyleId>
              </a:tblPr>
              <a:tblGrid>
                <a:gridCol w="2019300">
                  <a:extLst>
                    <a:ext uri="{9D8B030D-6E8A-4147-A177-3AD203B41FA5}">
                      <a16:colId xmlns:a16="http://schemas.microsoft.com/office/drawing/2014/main" val="1138789367"/>
                    </a:ext>
                  </a:extLst>
                </a:gridCol>
                <a:gridCol w="1799281">
                  <a:extLst>
                    <a:ext uri="{9D8B030D-6E8A-4147-A177-3AD203B41FA5}">
                      <a16:colId xmlns:a16="http://schemas.microsoft.com/office/drawing/2014/main" val="2347992654"/>
                    </a:ext>
                  </a:extLst>
                </a:gridCol>
                <a:gridCol w="2133543">
                  <a:extLst>
                    <a:ext uri="{9D8B030D-6E8A-4147-A177-3AD203B41FA5}">
                      <a16:colId xmlns:a16="http://schemas.microsoft.com/office/drawing/2014/main" val="4197566514"/>
                    </a:ext>
                  </a:extLst>
                </a:gridCol>
                <a:gridCol w="2133543">
                  <a:extLst>
                    <a:ext uri="{9D8B030D-6E8A-4147-A177-3AD203B41FA5}">
                      <a16:colId xmlns:a16="http://schemas.microsoft.com/office/drawing/2014/main" val="3857974535"/>
                    </a:ext>
                  </a:extLst>
                </a:gridCol>
              </a:tblGrid>
              <a:tr h="397139">
                <a:tc>
                  <a:txBody>
                    <a:bodyPr/>
                    <a:lstStyle/>
                    <a:p>
                      <a:pPr algn="l"/>
                      <a:endParaRPr lang="en-US" sz="1600"/>
                    </a:p>
                  </a:txBody>
                  <a:tcPr anchor="ctr">
                    <a:lnB w="12700" cap="flat" cmpd="sng" algn="ctr">
                      <a:solidFill>
                        <a:schemeClr val="tx1"/>
                      </a:solidFill>
                      <a:prstDash val="solid"/>
                      <a:round/>
                      <a:headEnd type="none" w="med" len="med"/>
                      <a:tailEnd type="none" w="med" len="med"/>
                    </a:lnB>
                  </a:tcPr>
                </a:tc>
                <a:tc gridSpan="3">
                  <a:txBody>
                    <a:bodyPr/>
                    <a:lstStyle/>
                    <a:p>
                      <a:pPr algn="ctr"/>
                      <a:r>
                        <a:rPr lang="en-US" sz="1400">
                          <a:solidFill>
                            <a:schemeClr val="tx1"/>
                          </a:solidFill>
                        </a:rPr>
                        <a:t>Solutions</a:t>
                      </a:r>
                    </a:p>
                  </a:txBody>
                  <a:tcPr anchor="ctr">
                    <a:lnB w="12700" cap="flat" cmpd="sng" algn="ctr">
                      <a:solidFill>
                        <a:schemeClr val="tx1"/>
                      </a:solidFill>
                      <a:prstDash val="solid"/>
                      <a:round/>
                      <a:headEnd type="none" w="med" len="med"/>
                      <a:tailEnd type="none" w="med" len="med"/>
                    </a:lnB>
                  </a:tcPr>
                </a:tc>
                <a:tc hMerge="1">
                  <a:txBody>
                    <a:bodyPr/>
                    <a:lstStyle/>
                    <a:p>
                      <a:pPr algn="ctr"/>
                      <a:endParaRPr lang="en-US" sz="1400">
                        <a:solidFill>
                          <a:schemeClr val="tx1"/>
                        </a:solidFill>
                      </a:endParaRPr>
                    </a:p>
                  </a:txBody>
                  <a:tcPr anchor="ctr">
                    <a:lnB w="12700" cap="flat" cmpd="sng" algn="ctr">
                      <a:solidFill>
                        <a:schemeClr val="tx1"/>
                      </a:solidFill>
                      <a:prstDash val="solid"/>
                      <a:round/>
                      <a:headEnd type="none" w="med" len="med"/>
                      <a:tailEnd type="none" w="med" len="med"/>
                    </a:lnB>
                  </a:tcPr>
                </a:tc>
                <a:tc hMerge="1">
                  <a:txBody>
                    <a:bodyPr/>
                    <a:lstStyle/>
                    <a:p>
                      <a:pPr algn="ctr"/>
                      <a:endParaRPr lang="en-US" sz="1400">
                        <a:solidFill>
                          <a:schemeClr val="tx1"/>
                        </a:solidFill>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6419576"/>
                  </a:ext>
                </a:extLst>
              </a:tr>
              <a:tr h="397139">
                <a:tc>
                  <a:txBody>
                    <a:bodyPr/>
                    <a:lstStyle/>
                    <a:p>
                      <a:pPr algn="l"/>
                      <a:r>
                        <a:rPr lang="en-US" sz="1400" b="1"/>
                        <a:t>Requirements</a:t>
                      </a:r>
                      <a:endParaRPr lang="en-US" sz="1600" b="1"/>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err="1">
                          <a:solidFill>
                            <a:schemeClr val="tx1"/>
                          </a:solidFill>
                        </a:rPr>
                        <a:t>PandasAI</a:t>
                      </a:r>
                      <a:endParaRPr lang="en-US" sz="1400" b="1" dirty="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dirty="0">
                          <a:solidFill>
                            <a:schemeClr val="tx1"/>
                          </a:solidFill>
                        </a:rPr>
                        <a:t>{</a:t>
                      </a:r>
                      <a:r>
                        <a:rPr lang="en-US" sz="1400" b="1" dirty="0" err="1">
                          <a:solidFill>
                            <a:schemeClr val="tx1"/>
                          </a:solidFill>
                        </a:rPr>
                        <a:t>gptstudio</a:t>
                      </a:r>
                      <a:r>
                        <a:rPr lang="en-US" sz="1400" b="1" dirty="0">
                          <a:solidFill>
                            <a:schemeClr val="tx1"/>
                          </a:solidFill>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a:solidFill>
                            <a:schemeClr val="tx1"/>
                          </a:solidFill>
                        </a:rPr>
                        <a:t>{btw}</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4701259"/>
                  </a:ext>
                </a:extLst>
              </a:tr>
              <a:tr h="397139">
                <a:tc>
                  <a:txBody>
                    <a:bodyPr/>
                    <a:lstStyle/>
                    <a:p>
                      <a:pPr algn="l"/>
                      <a:r>
                        <a:rPr lang="en-US" sz="1400"/>
                        <a:t>Data security</a:t>
                      </a:r>
                    </a:p>
                  </a:txBody>
                  <a:tcPr anchor="ctr">
                    <a:lnT w="12700" cap="flat" cmpd="sng" algn="ctr">
                      <a:solidFill>
                        <a:schemeClr val="tx1"/>
                      </a:solidFill>
                      <a:prstDash val="solid"/>
                      <a:round/>
                      <a:headEnd type="none" w="med" len="med"/>
                      <a:tailEnd type="none" w="med" len="med"/>
                    </a:lnT>
                  </a:tcPr>
                </a:tc>
                <a:tc>
                  <a:txBody>
                    <a:bodyPr/>
                    <a:lstStyle/>
                    <a:p>
                      <a:pPr algn="ctr"/>
                      <a:endParaRPr lang="en-US" sz="2000" dirty="0">
                        <a:solidFill>
                          <a:srgbClr val="FFFF00"/>
                        </a:solidFill>
                      </a:endParaRP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dirty="0">
                        <a:solidFill>
                          <a:schemeClr val="accent2">
                            <a:lumMod val="75000"/>
                          </a:schemeClr>
                        </a:solidFill>
                      </a:endParaRP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dirty="0">
                        <a:solidFill>
                          <a:schemeClr val="accent2">
                            <a:lumMod val="75000"/>
                          </a:schemeClr>
                        </a:solidFill>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25637328"/>
                  </a:ext>
                </a:extLst>
              </a:tr>
              <a:tr h="397139">
                <a:tc>
                  <a:txBody>
                    <a:bodyPr/>
                    <a:lstStyle/>
                    <a:p>
                      <a:pPr algn="l"/>
                      <a:r>
                        <a:rPr lang="en-US" sz="1400"/>
                        <a:t>Compliance</a:t>
                      </a:r>
                    </a:p>
                  </a:txBody>
                  <a:tcPr anchor="ctr"/>
                </a:tc>
                <a:tc>
                  <a:txBody>
                    <a:bodyPr/>
                    <a:lstStyle/>
                    <a:p>
                      <a:pPr algn="ctr"/>
                      <a:endParaRPr lang="en-US" sz="2000" dirty="0">
                        <a:solidFill>
                          <a:srgbClr val="FFFF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dirty="0">
                        <a:solidFill>
                          <a:schemeClr val="accent2">
                            <a:lumMod val="75000"/>
                          </a:schemeClr>
                        </a:solidFill>
                      </a:endParaRPr>
                    </a:p>
                  </a:txBody>
                  <a:tcPr anchor="ctr"/>
                </a:tc>
                <a:tc>
                  <a:txBody>
                    <a:bodyPr/>
                    <a:lstStyle/>
                    <a:p>
                      <a:pPr algn="ctr"/>
                      <a:endParaRPr lang="en-US" sz="2000" dirty="0">
                        <a:solidFill>
                          <a:schemeClr val="accent2">
                            <a:lumMod val="75000"/>
                          </a:schemeClr>
                        </a:solidFill>
                      </a:endParaRPr>
                    </a:p>
                  </a:txBody>
                  <a:tcPr anchor="ctr"/>
                </a:tc>
                <a:extLst>
                  <a:ext uri="{0D108BD9-81ED-4DB2-BD59-A6C34878D82A}">
                    <a16:rowId xmlns:a16="http://schemas.microsoft.com/office/drawing/2014/main" val="2733700209"/>
                  </a:ext>
                </a:extLst>
              </a:tr>
              <a:tr h="397139">
                <a:tc>
                  <a:txBody>
                    <a:bodyPr/>
                    <a:lstStyle/>
                    <a:p>
                      <a:pPr algn="l"/>
                      <a:r>
                        <a:rPr lang="en-US" sz="1400"/>
                        <a:t>No-code analytics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chemeClr val="accent2">
                              <a:lumMod val="75000"/>
                            </a:schemeClr>
                          </a:solidFill>
                          <a:sym typeface="Wingdings" panose="05000000000000000000" pitchFamily="2" charset="2"/>
                        </a:rPr>
                        <a:t></a:t>
                      </a:r>
                      <a:endParaRPr lang="en-US" sz="2000">
                        <a:solidFill>
                          <a:schemeClr val="accent2">
                            <a:lumMod val="75000"/>
                          </a:schemeClr>
                        </a:solidFill>
                      </a:endParaRPr>
                    </a:p>
                  </a:txBody>
                  <a:tcPr anchor="ctr"/>
                </a:tc>
                <a:tc>
                  <a:txBody>
                    <a:bodyPr/>
                    <a:lstStyle/>
                    <a:p>
                      <a:pPr algn="ctr"/>
                      <a:r>
                        <a:rPr lang="en-US" sz="2000">
                          <a:solidFill>
                            <a:srgbClr val="FF0000"/>
                          </a:solidFill>
                          <a:sym typeface="Wingdings" panose="05000000000000000000" pitchFamily="2" charset="2"/>
                        </a:rPr>
                        <a:t></a:t>
                      </a:r>
                      <a:endParaRPr lang="en-US" sz="200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chemeClr val="accent2">
                              <a:lumMod val="75000"/>
                            </a:schemeClr>
                          </a:solidFill>
                          <a:sym typeface="Wingdings" panose="05000000000000000000" pitchFamily="2" charset="2"/>
                        </a:rPr>
                        <a:t></a:t>
                      </a:r>
                      <a:endParaRPr lang="en-US" sz="2000">
                        <a:solidFill>
                          <a:schemeClr val="accent2">
                            <a:lumMod val="75000"/>
                          </a:schemeClr>
                        </a:solidFill>
                      </a:endParaRPr>
                    </a:p>
                  </a:txBody>
                  <a:tcPr anchor="ctr"/>
                </a:tc>
                <a:extLst>
                  <a:ext uri="{0D108BD9-81ED-4DB2-BD59-A6C34878D82A}">
                    <a16:rowId xmlns:a16="http://schemas.microsoft.com/office/drawing/2014/main" val="3305869533"/>
                  </a:ext>
                </a:extLst>
              </a:tr>
              <a:tr h="397139">
                <a:tc>
                  <a:txBody>
                    <a:bodyPr/>
                    <a:lstStyle/>
                    <a:p>
                      <a:pPr algn="l"/>
                      <a:r>
                        <a:rPr lang="en-US" sz="1400"/>
                        <a:t>Generates R code</a:t>
                      </a:r>
                    </a:p>
                  </a:txBody>
                  <a:tcPr anchor="ctr"/>
                </a:tc>
                <a:tc>
                  <a:txBody>
                    <a:bodyPr/>
                    <a:lstStyle/>
                    <a:p>
                      <a:pPr algn="ctr"/>
                      <a:r>
                        <a:rPr lang="en-US" sz="2000" dirty="0">
                          <a:solidFill>
                            <a:srgbClr val="FF0000"/>
                          </a:solidFill>
                          <a:sym typeface="Wingdings" panose="05000000000000000000" pitchFamily="2" charset="2"/>
                        </a:rPr>
                        <a:t></a:t>
                      </a:r>
                      <a:endParaRPr lang="en-US" sz="2000" dirty="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chemeClr val="accent2">
                              <a:lumMod val="75000"/>
                            </a:schemeClr>
                          </a:solidFill>
                          <a:sym typeface="Wingdings" panose="05000000000000000000" pitchFamily="2" charset="2"/>
                        </a:rPr>
                        <a:t></a:t>
                      </a:r>
                      <a:endParaRPr lang="en-US" sz="2000">
                        <a:solidFill>
                          <a:schemeClr val="accent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chemeClr val="accent2">
                              <a:lumMod val="75000"/>
                            </a:schemeClr>
                          </a:solidFill>
                          <a:sym typeface="Wingdings" panose="05000000000000000000" pitchFamily="2" charset="2"/>
                        </a:rPr>
                        <a:t></a:t>
                      </a:r>
                      <a:endParaRPr lang="en-US" sz="2000">
                        <a:solidFill>
                          <a:schemeClr val="accent2">
                            <a:lumMod val="75000"/>
                          </a:schemeClr>
                        </a:solidFill>
                      </a:endParaRPr>
                    </a:p>
                  </a:txBody>
                  <a:tcPr anchor="ctr"/>
                </a:tc>
                <a:extLst>
                  <a:ext uri="{0D108BD9-81ED-4DB2-BD59-A6C34878D82A}">
                    <a16:rowId xmlns:a16="http://schemas.microsoft.com/office/drawing/2014/main" val="4285597720"/>
                  </a:ext>
                </a:extLst>
              </a:tr>
              <a:tr h="397139">
                <a:tc>
                  <a:txBody>
                    <a:bodyPr/>
                    <a:lstStyle/>
                    <a:p>
                      <a:pPr algn="l"/>
                      <a:r>
                        <a:rPr lang="en-US" sz="1400"/>
                        <a:t>Data standards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chemeClr val="accent2">
                              <a:lumMod val="75000"/>
                            </a:schemeClr>
                          </a:solidFill>
                          <a:sym typeface="Wingdings" panose="05000000000000000000" pitchFamily="2" charset="2"/>
                        </a:rPr>
                        <a:t></a:t>
                      </a:r>
                      <a:endParaRPr lang="en-US" sz="2000">
                        <a:solidFill>
                          <a:schemeClr val="accent2">
                            <a:lumMod val="75000"/>
                          </a:schemeClr>
                        </a:solidFill>
                      </a:endParaRPr>
                    </a:p>
                  </a:txBody>
                  <a:tcPr anchor="ctr"/>
                </a:tc>
                <a:tc>
                  <a:txBody>
                    <a:bodyPr/>
                    <a:lstStyle/>
                    <a:p>
                      <a:pPr algn="ctr"/>
                      <a:r>
                        <a:rPr lang="en-US" sz="2000" dirty="0">
                          <a:solidFill>
                            <a:srgbClr val="FF0000"/>
                          </a:solidFill>
                          <a:sym typeface="Wingdings" panose="05000000000000000000" pitchFamily="2" charset="2"/>
                        </a:rPr>
                        <a:t></a:t>
                      </a:r>
                      <a:endParaRPr lang="en-US" sz="2000" dirty="0">
                        <a:solidFill>
                          <a:srgbClr val="FF0000"/>
                        </a:solidFill>
                      </a:endParaRPr>
                    </a:p>
                  </a:txBody>
                  <a:tcPr anchor="ctr"/>
                </a:tc>
                <a:tc>
                  <a:txBody>
                    <a:bodyPr/>
                    <a:lstStyle/>
                    <a:p>
                      <a:pPr algn="ctr"/>
                      <a:r>
                        <a:rPr lang="en-US" sz="2000">
                          <a:solidFill>
                            <a:srgbClr val="FF0000"/>
                          </a:solidFill>
                          <a:sym typeface="Wingdings" panose="05000000000000000000" pitchFamily="2" charset="2"/>
                        </a:rPr>
                        <a:t></a:t>
                      </a:r>
                      <a:endParaRPr lang="en-US" sz="2000">
                        <a:solidFill>
                          <a:srgbClr val="FF0000"/>
                        </a:solidFill>
                      </a:endParaRPr>
                    </a:p>
                  </a:txBody>
                  <a:tcPr anchor="ctr"/>
                </a:tc>
                <a:extLst>
                  <a:ext uri="{0D108BD9-81ED-4DB2-BD59-A6C34878D82A}">
                    <a16:rowId xmlns:a16="http://schemas.microsoft.com/office/drawing/2014/main" val="3513527186"/>
                  </a:ext>
                </a:extLst>
              </a:tr>
              <a:tr h="397139">
                <a:tc>
                  <a:txBody>
                    <a:bodyPr/>
                    <a:lstStyle/>
                    <a:p>
                      <a:pPr algn="l"/>
                      <a:r>
                        <a:rPr lang="en-US" sz="1400"/>
                        <a:t>Reference pkg docs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rgbClr val="FF0000"/>
                          </a:solidFill>
                          <a:sym typeface="Wingdings" panose="05000000000000000000" pitchFamily="2" charset="2"/>
                        </a:rPr>
                        <a:t></a:t>
                      </a:r>
                      <a:endParaRPr lang="en-US" sz="200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chemeClr val="accent2">
                              <a:lumMod val="75000"/>
                            </a:schemeClr>
                          </a:solidFill>
                          <a:sym typeface="Wingdings" panose="05000000000000000000" pitchFamily="2" charset="2"/>
                        </a:rPr>
                        <a:t></a:t>
                      </a:r>
                      <a:endParaRPr lang="en-US" sz="2000">
                        <a:solidFill>
                          <a:schemeClr val="accent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chemeClr val="accent2">
                              <a:lumMod val="75000"/>
                            </a:schemeClr>
                          </a:solidFill>
                          <a:sym typeface="Wingdings" panose="05000000000000000000" pitchFamily="2" charset="2"/>
                        </a:rPr>
                        <a:t></a:t>
                      </a:r>
                      <a:endParaRPr lang="en-US" sz="2000">
                        <a:solidFill>
                          <a:schemeClr val="accent2">
                            <a:lumMod val="75000"/>
                          </a:schemeClr>
                        </a:solidFill>
                      </a:endParaRPr>
                    </a:p>
                  </a:txBody>
                  <a:tcPr anchor="ctr"/>
                </a:tc>
                <a:extLst>
                  <a:ext uri="{0D108BD9-81ED-4DB2-BD59-A6C34878D82A}">
                    <a16:rowId xmlns:a16="http://schemas.microsoft.com/office/drawing/2014/main" val="3882410985"/>
                  </a:ext>
                </a:extLst>
              </a:tr>
              <a:tr h="397139">
                <a:tc>
                  <a:txBody>
                    <a:bodyPr/>
                    <a:lstStyle/>
                    <a:p>
                      <a:pPr algn="l"/>
                      <a:r>
                        <a:rPr lang="en-US" sz="1400"/>
                        <a:t>IDE integration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rgbClr val="FF0000"/>
                          </a:solidFill>
                          <a:sym typeface="Wingdings" panose="05000000000000000000" pitchFamily="2" charset="2"/>
                        </a:rPr>
                        <a:t></a:t>
                      </a:r>
                      <a:endParaRPr lang="en-US" sz="2000">
                        <a:solidFill>
                          <a:srgbClr val="FF0000"/>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chemeClr val="accent2">
                              <a:lumMod val="75000"/>
                            </a:schemeClr>
                          </a:solidFill>
                          <a:sym typeface="Wingdings" panose="05000000000000000000" pitchFamily="2" charset="2"/>
                        </a:rPr>
                        <a:t></a:t>
                      </a:r>
                      <a:endParaRPr lang="en-US" sz="2000">
                        <a:solidFill>
                          <a:schemeClr val="accent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chemeClr val="accent2">
                              <a:lumMod val="75000"/>
                            </a:schemeClr>
                          </a:solidFill>
                          <a:sym typeface="Wingdings" panose="05000000000000000000" pitchFamily="2" charset="2"/>
                        </a:rPr>
                        <a:t></a:t>
                      </a:r>
                      <a:endParaRPr lang="en-US" sz="2000">
                        <a:solidFill>
                          <a:schemeClr val="accent2">
                            <a:lumMod val="75000"/>
                          </a:schemeClr>
                        </a:solidFill>
                      </a:endParaRPr>
                    </a:p>
                  </a:txBody>
                  <a:tcPr anchor="ctr"/>
                </a:tc>
                <a:extLst>
                  <a:ext uri="{0D108BD9-81ED-4DB2-BD59-A6C34878D82A}">
                    <a16:rowId xmlns:a16="http://schemas.microsoft.com/office/drawing/2014/main" val="3580420279"/>
                  </a:ext>
                </a:extLst>
              </a:tr>
              <a:tr h="397139">
                <a:tc>
                  <a:txBody>
                    <a:bodyPr/>
                    <a:lstStyle/>
                    <a:p>
                      <a:pPr algn="l"/>
                      <a:r>
                        <a:rPr lang="en-US" sz="1400"/>
                        <a:t>Runs in background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sym typeface="Wingdings" panose="05000000000000000000" pitchFamily="2" charset="2"/>
                        </a:rPr>
                        <a:t>-</a:t>
                      </a:r>
                      <a:endParaRPr lang="en-US" sz="2000"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accent2">
                              <a:lumMod val="75000"/>
                            </a:schemeClr>
                          </a:solidFill>
                          <a:sym typeface="Wingdings" panose="05000000000000000000" pitchFamily="2" charset="2"/>
                        </a:rPr>
                        <a:t></a:t>
                      </a:r>
                      <a:endParaRPr lang="en-US" sz="2000" dirty="0">
                        <a:solidFill>
                          <a:schemeClr val="accent2">
                            <a:lumMod val="75000"/>
                          </a:schemeClr>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rgbClr val="FF0000"/>
                          </a:solidFill>
                          <a:sym typeface="Wingdings" panose="05000000000000000000" pitchFamily="2" charset="2"/>
                        </a:rPr>
                        <a:t></a:t>
                      </a:r>
                      <a:endParaRPr lang="en-US" sz="2000" dirty="0">
                        <a:solidFill>
                          <a:srgbClr val="FF0000"/>
                        </a:solidFill>
                      </a:endParaRPr>
                    </a:p>
                  </a:txBody>
                  <a:tcPr anchor="ctr"/>
                </a:tc>
                <a:extLst>
                  <a:ext uri="{0D108BD9-81ED-4DB2-BD59-A6C34878D82A}">
                    <a16:rowId xmlns:a16="http://schemas.microsoft.com/office/drawing/2014/main" val="2755664135"/>
                  </a:ext>
                </a:extLst>
              </a:tr>
            </a:tbl>
          </a:graphicData>
        </a:graphic>
      </p:graphicFrame>
      <p:sp>
        <p:nvSpPr>
          <p:cNvPr id="5" name="Text Placeholder 4">
            <a:extLst>
              <a:ext uri="{FF2B5EF4-FFF2-40B4-BE49-F238E27FC236}">
                <a16:creationId xmlns:a16="http://schemas.microsoft.com/office/drawing/2014/main" id="{D9D48874-7B50-B7F0-F27C-16B5435269E5}"/>
              </a:ext>
            </a:extLst>
          </p:cNvPr>
          <p:cNvSpPr>
            <a:spLocks noGrp="1"/>
          </p:cNvSpPr>
          <p:nvPr>
            <p:ph type="body" sz="quarter" idx="13"/>
          </p:nvPr>
        </p:nvSpPr>
        <p:spPr/>
        <p:txBody>
          <a:bodyPr/>
          <a:lstStyle/>
          <a:p>
            <a:endParaRPr lang="en-US"/>
          </a:p>
        </p:txBody>
      </p:sp>
      <p:sp>
        <p:nvSpPr>
          <p:cNvPr id="6" name="Footer Placeholder 5">
            <a:extLst>
              <a:ext uri="{FF2B5EF4-FFF2-40B4-BE49-F238E27FC236}">
                <a16:creationId xmlns:a16="http://schemas.microsoft.com/office/drawing/2014/main" id="{73C2CABD-F919-B79B-5EC0-F8AB6DBCD67F}"/>
              </a:ext>
            </a:extLst>
          </p:cNvPr>
          <p:cNvSpPr>
            <a:spLocks noGrp="1"/>
          </p:cNvSpPr>
          <p:nvPr>
            <p:ph type="ftr" sz="quarter" idx="21"/>
          </p:nvPr>
        </p:nvSpPr>
        <p:spPr/>
        <p:txBody>
          <a:bodyPr/>
          <a:lstStyle/>
          <a:p>
            <a:r>
              <a:rPr lang="en-US"/>
              <a:t>2025 China Pharmaceutical Industry RUG Meeting</a:t>
            </a:r>
          </a:p>
        </p:txBody>
      </p:sp>
      <p:pic>
        <p:nvPicPr>
          <p:cNvPr id="4" name="Graphic 3" descr="Warning with solid fill">
            <a:extLst>
              <a:ext uri="{FF2B5EF4-FFF2-40B4-BE49-F238E27FC236}">
                <a16:creationId xmlns:a16="http://schemas.microsoft.com/office/drawing/2014/main" id="{008ACD37-4402-BD2C-6761-34F467EE0D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2628" y="2236286"/>
            <a:ext cx="248194" cy="248194"/>
          </a:xfrm>
          <a:prstGeom prst="rect">
            <a:avLst/>
          </a:prstGeom>
        </p:spPr>
      </p:pic>
      <p:pic>
        <p:nvPicPr>
          <p:cNvPr id="8" name="Graphic 7" descr="Warning with solid fill">
            <a:extLst>
              <a:ext uri="{FF2B5EF4-FFF2-40B4-BE49-F238E27FC236}">
                <a16:creationId xmlns:a16="http://schemas.microsoft.com/office/drawing/2014/main" id="{7E56B48F-B691-0BB1-CF96-2E968E8421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2628" y="2640691"/>
            <a:ext cx="248195" cy="248195"/>
          </a:xfrm>
          <a:prstGeom prst="rect">
            <a:avLst/>
          </a:prstGeom>
        </p:spPr>
      </p:pic>
      <p:pic>
        <p:nvPicPr>
          <p:cNvPr id="10" name="Graphic 9" descr="Warning with solid fill">
            <a:extLst>
              <a:ext uri="{FF2B5EF4-FFF2-40B4-BE49-F238E27FC236}">
                <a16:creationId xmlns:a16="http://schemas.microsoft.com/office/drawing/2014/main" id="{F927706D-48C5-3FFC-6C86-CA622522B7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57702" y="2236286"/>
            <a:ext cx="248194" cy="248194"/>
          </a:xfrm>
          <a:prstGeom prst="rect">
            <a:avLst/>
          </a:prstGeom>
        </p:spPr>
      </p:pic>
      <p:pic>
        <p:nvPicPr>
          <p:cNvPr id="11" name="Graphic 10" descr="Warning with solid fill">
            <a:extLst>
              <a:ext uri="{FF2B5EF4-FFF2-40B4-BE49-F238E27FC236}">
                <a16:creationId xmlns:a16="http://schemas.microsoft.com/office/drawing/2014/main" id="{9F3F64C1-3562-0ACB-2189-D838C2B89A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57702" y="2640690"/>
            <a:ext cx="248195" cy="248195"/>
          </a:xfrm>
          <a:prstGeom prst="rect">
            <a:avLst/>
          </a:prstGeom>
        </p:spPr>
      </p:pic>
      <p:pic>
        <p:nvPicPr>
          <p:cNvPr id="12" name="Graphic 11" descr="Warning with solid fill">
            <a:extLst>
              <a:ext uri="{FF2B5EF4-FFF2-40B4-BE49-F238E27FC236}">
                <a16:creationId xmlns:a16="http://schemas.microsoft.com/office/drawing/2014/main" id="{42B6463B-8A05-8AFB-2B69-5295810946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32304" y="2640690"/>
            <a:ext cx="248195" cy="248195"/>
          </a:xfrm>
          <a:prstGeom prst="rect">
            <a:avLst/>
          </a:prstGeom>
        </p:spPr>
      </p:pic>
      <p:pic>
        <p:nvPicPr>
          <p:cNvPr id="13" name="Graphic 12" descr="Warning with solid fill">
            <a:extLst>
              <a:ext uri="{FF2B5EF4-FFF2-40B4-BE49-F238E27FC236}">
                <a16:creationId xmlns:a16="http://schemas.microsoft.com/office/drawing/2014/main" id="{C222D895-2E55-97A9-8F4B-21898539E2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32304" y="2236285"/>
            <a:ext cx="248195" cy="248195"/>
          </a:xfrm>
          <a:prstGeom prst="rect">
            <a:avLst/>
          </a:prstGeom>
        </p:spPr>
      </p:pic>
    </p:spTree>
    <p:extLst>
      <p:ext uri="{BB962C8B-B14F-4D97-AF65-F5344CB8AC3E}">
        <p14:creationId xmlns:p14="http://schemas.microsoft.com/office/powerpoint/2010/main" val="26442888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CT_SHOW_CA" val="False"/>
  <p:tag name="THINKCELLUNDODONOTDELETE" val="0"/>
</p:tagLst>
</file>

<file path=ppt/theme/theme1.xml><?xml version="1.0" encoding="utf-8"?>
<a:theme xmlns:a="http://schemas.openxmlformats.org/drawingml/2006/main" name="Boehringer Ingelheim 16:9">
  <a:themeElements>
    <a:clrScheme name="BI_FINAL">
      <a:dk1>
        <a:sysClr val="windowText" lastClr="000000"/>
      </a:dk1>
      <a:lt1>
        <a:sysClr val="window" lastClr="FFFFFF"/>
      </a:lt1>
      <a:dk2>
        <a:srgbClr val="00E47C"/>
      </a:dk2>
      <a:lt2>
        <a:srgbClr val="08312A"/>
      </a:lt2>
      <a:accent1>
        <a:srgbClr val="08312A"/>
      </a:accent1>
      <a:accent2>
        <a:srgbClr val="00E47C"/>
      </a:accent2>
      <a:accent3>
        <a:srgbClr val="C5C3EE"/>
      </a:accent3>
      <a:accent4>
        <a:srgbClr val="FFE667"/>
      </a:accent4>
      <a:accent5>
        <a:srgbClr val="F58A68"/>
      </a:accent5>
      <a:accent6>
        <a:srgbClr val="A3E5EE"/>
      </a:accent6>
      <a:hlink>
        <a:srgbClr val="898885"/>
      </a:hlink>
      <a:folHlink>
        <a:srgbClr val="B7B6B2"/>
      </a:folHlink>
    </a:clrScheme>
    <a:fontScheme name="BI_neu">
      <a:majorFont>
        <a:latin typeface="Boehringer Headline"/>
        <a:ea typeface=""/>
        <a:cs typeface=""/>
      </a:majorFont>
      <a:minorFont>
        <a:latin typeface="Boehringer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6350">
          <a:solidFill>
            <a:schemeClr val="tx1"/>
          </a:solidFill>
        </a:ln>
      </a:spPr>
      <a:bodyPr rtlCol="0" anchor="ctr"/>
      <a:lstStyle>
        <a:defPPr algn="ctr">
          <a:lnSpc>
            <a:spcPct val="140000"/>
          </a:lnSpc>
          <a:defRPr sz="16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spAutoFit/>
      </a:bodyPr>
      <a:lstStyle>
        <a:defPPr marL="180000" indent="-180000" algn="l">
          <a:lnSpc>
            <a:spcPct val="140000"/>
          </a:lnSpc>
          <a:buFont typeface="Arial" panose="020B0604020202020204" pitchFamily="34" charset="0"/>
          <a:buChar char="•"/>
          <a:defRPr sz="1600" dirty="0"/>
        </a:defPPr>
      </a:lstStyle>
    </a:txDef>
  </a:objectDefaults>
  <a:extraClrSchemeLst/>
  <a:custClrLst>
    <a:custClr name="Light Red">
      <a:srgbClr val="F5CDB9"/>
    </a:custClr>
    <a:custClr name="Red">
      <a:srgbClr val="F58A68"/>
    </a:custClr>
    <a:custClr name="Medium Red">
      <a:srgbClr val="EE6541"/>
    </a:custClr>
    <a:custClr name="Dark Red">
      <a:srgbClr val="86251B"/>
    </a:custClr>
    <a:custClr>
      <a:srgbClr val="FFFFFF"/>
    </a:custClr>
    <a:custClr>
      <a:srgbClr val="FFFFFF"/>
    </a:custClr>
    <a:custClr name="Gray 1">
      <a:srgbClr val="FAF9F8"/>
    </a:custClr>
    <a:custClr name="Light Gray">
      <a:srgbClr val="F6F5F3"/>
    </a:custClr>
    <a:custClr name="Gray 3">
      <a:srgbClr val="EFEEEB"/>
    </a:custClr>
    <a:custClr name="Warm Gray">
      <a:srgbClr val="E5E3DE"/>
    </a:custClr>
    <a:custClr name="Light Blue">
      <a:srgbClr val="D2F2F7"/>
    </a:custClr>
    <a:custClr name="Blue">
      <a:srgbClr val="A3E5EE"/>
    </a:custClr>
    <a:custClr name="Medium Blue">
      <a:srgbClr val="6AD2E2"/>
    </a:custClr>
    <a:custClr name="Dark Blue">
      <a:srgbClr val="076D7E"/>
    </a:custClr>
    <a:custClr>
      <a:srgbClr val="FFFFFF"/>
    </a:custClr>
    <a:custClr>
      <a:srgbClr val="FFFFFF"/>
    </a:custClr>
    <a:custClr name="Gray 5">
      <a:srgbClr val="B7B6B2"/>
    </a:custClr>
    <a:custClr name="Gray 6">
      <a:srgbClr val="898885"/>
    </a:custClr>
    <a:custClr name="Gray 7">
      <a:srgbClr val="5C5B59"/>
    </a:custClr>
    <a:custClr name="Gray 8">
      <a:srgbClr val="2E2D2C"/>
    </a:custClr>
    <a:custClr name="Light Yellow">
      <a:srgbClr val="FBF9AA"/>
    </a:custClr>
    <a:custClr name="Yellow">
      <a:srgbClr val="FFE667"/>
    </a:custClr>
    <a:custClr name="Medium Yellow">
      <a:srgbClr val="FFD03D"/>
    </a:custClr>
    <a:custClr name="Dark Yellow">
      <a:srgbClr val="E18600"/>
    </a:custClr>
    <a:custClr>
      <a:srgbClr val="FFFFFF"/>
    </a:custClr>
    <a:custClr>
      <a:srgbClr val="FFFFFF"/>
    </a:custClr>
    <a:custClr>
      <a:srgbClr val="FFFFFF"/>
    </a:custClr>
    <a:custClr>
      <a:srgbClr val="FFFFFF"/>
    </a:custClr>
    <a:custClr>
      <a:srgbClr val="FFFFFF"/>
    </a:custClr>
    <a:custClr>
      <a:srgbClr val="FFFFFF"/>
    </a:custClr>
    <a:custClr name="Light Violet">
      <a:srgbClr val="E0E1F6"/>
    </a:custClr>
    <a:custClr name="Violet">
      <a:srgbClr val="C5C3EE"/>
    </a:custClr>
    <a:custClr name="Medium Violet">
      <a:srgbClr val="928BDE"/>
    </a:custClr>
    <a:custClr name="Dark Violet">
      <a:srgbClr val="5D4495"/>
    </a:custClr>
    <a:custClr>
      <a:srgbClr val="FFFFFF"/>
    </a:custClr>
    <a:custClr>
      <a:srgbClr val="FFFFFF"/>
    </a:custClr>
    <a:custClr>
      <a:srgbClr val="FFFFFF"/>
    </a:custClr>
    <a:custClr>
      <a:srgbClr val="FFFFFF"/>
    </a:custClr>
    <a:custClr>
      <a:srgbClr val="FFFFFF"/>
    </a:custClr>
    <a:custClr>
      <a:srgbClr val="FFFFFF"/>
    </a:custClr>
  </a:custClrLst>
  <a:extLst>
    <a:ext uri="{05A4C25C-085E-4340-85A3-A5531E510DB2}">
      <thm15:themeFamily xmlns:thm15="http://schemas.microsoft.com/office/thememl/2012/main" name="K16_Boehringer-Ingelheim_Master_2023-09-29.potx" id="{77A58570-6D5D-4E78-A3D8-DCEEFE5F84D6}" vid="{9EBFB014-BA6E-409E-83CE-59ED1C5051CE}"/>
    </a:ext>
  </a:extLst>
</a:theme>
</file>

<file path=ppt/theme/theme2.xml><?xml version="1.0" encoding="utf-8"?>
<a:theme xmlns:a="http://schemas.openxmlformats.org/drawingml/2006/main" name="Office Theme">
  <a:themeElements>
    <a:clrScheme name="BI_FINAL">
      <a:dk1>
        <a:sysClr val="windowText" lastClr="000000"/>
      </a:dk1>
      <a:lt1>
        <a:sysClr val="window" lastClr="FFFFFF"/>
      </a:lt1>
      <a:dk2>
        <a:srgbClr val="00E47C"/>
      </a:dk2>
      <a:lt2>
        <a:srgbClr val="08312A"/>
      </a:lt2>
      <a:accent1>
        <a:srgbClr val="08312A"/>
      </a:accent1>
      <a:accent2>
        <a:srgbClr val="00E47C"/>
      </a:accent2>
      <a:accent3>
        <a:srgbClr val="C5C3EE"/>
      </a:accent3>
      <a:accent4>
        <a:srgbClr val="FFE667"/>
      </a:accent4>
      <a:accent5>
        <a:srgbClr val="F58A68"/>
      </a:accent5>
      <a:accent6>
        <a:srgbClr val="A3E5EE"/>
      </a:accent6>
      <a:hlink>
        <a:srgbClr val="898885"/>
      </a:hlink>
      <a:folHlink>
        <a:srgbClr val="B7B6B2"/>
      </a:folHlink>
    </a:clrScheme>
    <a:fontScheme name="BI_neu">
      <a:majorFont>
        <a:latin typeface="Boehringer Headline"/>
        <a:ea typeface=""/>
        <a:cs typeface=""/>
      </a:majorFont>
      <a:minorFont>
        <a:latin typeface="Boehringer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I_FINAL">
      <a:dk1>
        <a:sysClr val="windowText" lastClr="000000"/>
      </a:dk1>
      <a:lt1>
        <a:sysClr val="window" lastClr="FFFFFF"/>
      </a:lt1>
      <a:dk2>
        <a:srgbClr val="00E47C"/>
      </a:dk2>
      <a:lt2>
        <a:srgbClr val="08312A"/>
      </a:lt2>
      <a:accent1>
        <a:srgbClr val="08312A"/>
      </a:accent1>
      <a:accent2>
        <a:srgbClr val="00E47C"/>
      </a:accent2>
      <a:accent3>
        <a:srgbClr val="C5C3EE"/>
      </a:accent3>
      <a:accent4>
        <a:srgbClr val="FFE667"/>
      </a:accent4>
      <a:accent5>
        <a:srgbClr val="F58A68"/>
      </a:accent5>
      <a:accent6>
        <a:srgbClr val="A3E5EE"/>
      </a:accent6>
      <a:hlink>
        <a:srgbClr val="898885"/>
      </a:hlink>
      <a:folHlink>
        <a:srgbClr val="B7B6B2"/>
      </a:folHlink>
    </a:clrScheme>
    <a:fontScheme name="BI_neu">
      <a:majorFont>
        <a:latin typeface="Boehringer Headline"/>
        <a:ea typeface=""/>
        <a:cs typeface=""/>
      </a:majorFont>
      <a:minorFont>
        <a:latin typeface="Boehringer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fa7ed56-613c-4591-82d0-5d1e7e244400">
      <UserInfo>
        <DisplayName>Gruenenfelder,Dr.Dr.,Fredrik (MED PSPV) BII-DE-I</DisplayName>
        <AccountId>180</AccountId>
        <AccountType/>
      </UserInfo>
      <UserInfo>
        <DisplayName>Huang,Siqi (MED BDS) BIP-US-R</DisplayName>
        <AccountId>181</AccountId>
        <AccountType/>
      </UserInfo>
      <UserInfo>
        <DisplayName>Glauss,Isabel (MED BDS) BIP-DE-B</DisplayName>
        <AccountId>130</AccountId>
        <AccountType/>
      </UserInfo>
      <UserInfo>
        <DisplayName>Steiner,Dr.,Heidi (MED BDS) BIP-US-R</DisplayName>
        <AccountId>175</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334EC537C613444A157732D30272429" ma:contentTypeVersion="14" ma:contentTypeDescription="Create a new document." ma:contentTypeScope="" ma:versionID="626fab5daa70d583724d817cde498be9">
  <xsd:schema xmlns:xsd="http://www.w3.org/2001/XMLSchema" xmlns:xs="http://www.w3.org/2001/XMLSchema" xmlns:p="http://schemas.microsoft.com/office/2006/metadata/properties" xmlns:ns2="2eeddc17-f525-41cd-b153-7bb957bfb854" xmlns:ns3="0fa7ed56-613c-4591-82d0-5d1e7e244400" targetNamespace="http://schemas.microsoft.com/office/2006/metadata/properties" ma:root="true" ma:fieldsID="ef59fc34a63e370cc3b0558fd4c0e986" ns2:_="" ns3:_="">
    <xsd:import namespace="2eeddc17-f525-41cd-b153-7bb957bfb854"/>
    <xsd:import namespace="0fa7ed56-613c-4591-82d0-5d1e7e244400"/>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AutoKeyPoints" minOccurs="0"/>
                <xsd:element ref="ns2:MediaServiceKeyPoints" minOccurs="0"/>
                <xsd:element ref="ns2:MediaServiceGenerationTime" minOccurs="0"/>
                <xsd:element ref="ns2:MediaServiceEventHashCode" minOccurs="0"/>
                <xsd:element ref="ns2:MediaServiceOCR" minOccurs="0"/>
                <xsd:element ref="ns2:MediaServiceDateTaken" minOccurs="0"/>
                <xsd:element ref="ns2:MediaServiceObjectDetectorVersions" minOccurs="0"/>
                <xsd:element ref="ns2:MediaServiceSearchPropertie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eddc17-f525-41cd-b153-7bb957bfb8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fa7ed56-613c-4591-82d0-5d1e7e24440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B10C31-BFEB-40A6-8670-8A55FB31D651}">
  <ds:schemaRefs>
    <ds:schemaRef ds:uri="0fa7ed56-613c-4591-82d0-5d1e7e244400"/>
    <ds:schemaRef ds:uri="2eeddc17-f525-41cd-b153-7bb957bfb85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7E34A62-7A77-4576-A6EC-C6497303517A}">
  <ds:schemaRefs>
    <ds:schemaRef ds:uri="0fa7ed56-613c-4591-82d0-5d1e7e244400"/>
    <ds:schemaRef ds:uri="2eeddc17-f525-41cd-b153-7bb957bfb8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8513836-FBA6-4481-B37E-D2C3BD3F13DA}">
  <ds:schemaRefs>
    <ds:schemaRef ds:uri="http://schemas.microsoft.com/sharepoint/v3/contenttype/forms"/>
  </ds:schemaRefs>
</ds:datastoreItem>
</file>

<file path=docMetadata/LabelInfo.xml><?xml version="1.0" encoding="utf-8"?>
<clbl:labelList xmlns:clbl="http://schemas.microsoft.com/office/2020/mipLabelMetadata">
  <clbl:label id="{bfd0b529-4a04-4616-88d2-531082d94bb8}" enabled="1" method="Standard" siteId="{e1f8af86-ee95-4718-bd0d-375b37366c83}" removed="0"/>
</clbl:labelList>
</file>

<file path=docProps/app.xml><?xml version="1.0" encoding="utf-8"?>
<Properties xmlns="http://schemas.openxmlformats.org/officeDocument/2006/extended-properties" xmlns:vt="http://schemas.openxmlformats.org/officeDocument/2006/docPropsVTypes">
  <Template/>
  <TotalTime>0</TotalTime>
  <Words>290</Words>
  <Application>Microsoft Office PowerPoint</Application>
  <PresentationFormat>Widescreen</PresentationFormat>
  <Paragraphs>84</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Boehringer Text</vt:lpstr>
      <vt:lpstr>Wingdings</vt:lpstr>
      <vt:lpstr>Boehringer Headline</vt:lpstr>
      <vt:lpstr>Arial</vt:lpstr>
      <vt:lpstr>Boehringer Forward Text</vt:lpstr>
      <vt:lpstr>BISansOpti</vt:lpstr>
      <vt:lpstr>Boehringer Ingelheim 16:9</vt:lpstr>
      <vt:lpstr>Developing Context-Aware Coding Assistants for Clinical Data Analysis</vt:lpstr>
      <vt:lpstr>Vision</vt:lpstr>
      <vt:lpstr>Solution #1: PandasAI Agent</vt:lpstr>
      <vt:lpstr>Solution #2: {gptstudio} RStudio Chatbot</vt:lpstr>
      <vt:lpstr>Solution #3: {btw} RStudio Agent</vt:lpstr>
      <vt:lpstr>Summary of Solutions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Boehringer Ingelheim Usage of Wordmarks</dc:title>
  <dc:creator>Peter Reimer</dc:creator>
  <dc:description>Optimized for Office 365</dc:description>
  <cp:lastModifiedBy>Brooks,Steven (MED BDS) BII-CN-S</cp:lastModifiedBy>
  <cp:revision>1</cp:revision>
  <dcterms:created xsi:type="dcterms:W3CDTF">2023-10-09T09:47:22Z</dcterms:created>
  <dcterms:modified xsi:type="dcterms:W3CDTF">2025-03-24T09:33:00Z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0x0101001334EC537C613444A157732D30272429</vt:lpwstr>
  </property>
  <property fmtid="{D5CDD505-2E9C-101B-9397-08002B2CF9AE}" pid="3" name="MediaServiceImageTags">
    <vt:lpwstr/>
  </property>
</Properties>
</file>